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4"/>
  </p:notesMasterIdLst>
  <p:sldIdLst>
    <p:sldId id="256" r:id="rId3"/>
    <p:sldId id="502" r:id="rId4"/>
    <p:sldId id="286" r:id="rId5"/>
    <p:sldId id="486" r:id="rId6"/>
    <p:sldId id="503" r:id="rId7"/>
    <p:sldId id="294" r:id="rId8"/>
    <p:sldId id="500" r:id="rId9"/>
    <p:sldId id="477" r:id="rId10"/>
    <p:sldId id="478" r:id="rId11"/>
    <p:sldId id="479" r:id="rId12"/>
    <p:sldId id="480" r:id="rId13"/>
    <p:sldId id="481" r:id="rId14"/>
    <p:sldId id="444" r:id="rId15"/>
    <p:sldId id="482" r:id="rId16"/>
    <p:sldId id="483" r:id="rId17"/>
    <p:sldId id="484" r:id="rId18"/>
    <p:sldId id="485" r:id="rId19"/>
    <p:sldId id="501" r:id="rId20"/>
    <p:sldId id="496" r:id="rId21"/>
    <p:sldId id="488" r:id="rId22"/>
    <p:sldId id="498" r:id="rId23"/>
    <p:sldId id="504" r:id="rId24"/>
    <p:sldId id="499" r:id="rId25"/>
    <p:sldId id="489" r:id="rId26"/>
    <p:sldId id="490" r:id="rId27"/>
    <p:sldId id="491" r:id="rId28"/>
    <p:sldId id="495" r:id="rId29"/>
    <p:sldId id="493" r:id="rId30"/>
    <p:sldId id="494" r:id="rId31"/>
    <p:sldId id="492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envenido" id="{E75E278A-FF0E-49A4-B170-79828D63BBAD}">
          <p14:sldIdLst>
            <p14:sldId id="256"/>
          </p14:sldIdLst>
        </p14:section>
        <p14:section name="Presentación" id="{B9B51309-D148-4332-87C2-07BE32FBCA3B}">
          <p14:sldIdLst>
            <p14:sldId id="502"/>
            <p14:sldId id="286"/>
            <p14:sldId id="486"/>
            <p14:sldId id="503"/>
            <p14:sldId id="294"/>
            <p14:sldId id="500"/>
            <p14:sldId id="477"/>
            <p14:sldId id="478"/>
            <p14:sldId id="479"/>
            <p14:sldId id="480"/>
            <p14:sldId id="481"/>
            <p14:sldId id="444"/>
            <p14:sldId id="482"/>
            <p14:sldId id="483"/>
            <p14:sldId id="484"/>
            <p14:sldId id="485"/>
            <p14:sldId id="501"/>
            <p14:sldId id="496"/>
            <p14:sldId id="488"/>
            <p14:sldId id="498"/>
            <p14:sldId id="504"/>
            <p14:sldId id="499"/>
            <p14:sldId id="489"/>
            <p14:sldId id="490"/>
            <p14:sldId id="491"/>
            <p14:sldId id="495"/>
            <p14:sldId id="493"/>
            <p14:sldId id="494"/>
            <p14:sldId id="492"/>
            <p14:sldId id="273"/>
          </p14:sldIdLst>
        </p14:section>
        <p14:section name="Más informació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" name="Autor" initials="A" lastIdx="0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D2B4A6"/>
    <a:srgbClr val="734F29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 autoAdjust="0"/>
    <p:restoredTop sz="94280" autoAdjust="0"/>
  </p:normalViewPr>
  <p:slideViewPr>
    <p:cSldViewPr snapToGrid="0">
      <p:cViewPr varScale="1">
        <p:scale>
          <a:sx n="105" d="100"/>
          <a:sy n="105" d="100"/>
        </p:scale>
        <p:origin x="200" y="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2800" dirty="0"/>
              <a:t>2021 vs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Ctas por pagar</c:v>
                </c:pt>
                <c:pt idx="1">
                  <c:v>Morosidad</c:v>
                </c:pt>
                <c:pt idx="2">
                  <c:v>Fondo de Reserva</c:v>
                </c:pt>
              </c:strCache>
            </c:strRef>
          </c:cat>
          <c:val>
            <c:numRef>
              <c:f>Hoja1!$B$2:$B$4</c:f>
              <c:numCache>
                <c:formatCode>_("$"* #,##0_);_("$"* \(#,##0\);_("$"* "-"_);_(@_)</c:formatCode>
                <c:ptCount val="3"/>
                <c:pt idx="0">
                  <c:v>36385000</c:v>
                </c:pt>
                <c:pt idx="1">
                  <c:v>20703000</c:v>
                </c:pt>
                <c:pt idx="2">
                  <c:v>4843000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0-0340-B85F-AC558DB5480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Ctas por pagar</c:v>
                </c:pt>
                <c:pt idx="1">
                  <c:v>Morosidad</c:v>
                </c:pt>
                <c:pt idx="2">
                  <c:v>Fondo de Reserva</c:v>
                </c:pt>
              </c:strCache>
            </c:strRef>
          </c:cat>
          <c:val>
            <c:numRef>
              <c:f>Hoja1!$C$2:$C$4</c:f>
              <c:numCache>
                <c:formatCode>_("$"* #,##0_);_("$"* \(#,##0\);_("$"* "-"_);_(@_)</c:formatCode>
                <c:ptCount val="3"/>
                <c:pt idx="0">
                  <c:v>9356000</c:v>
                </c:pt>
                <c:pt idx="1">
                  <c:v>13831000</c:v>
                </c:pt>
                <c:pt idx="2">
                  <c:v>19148716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0-0340-B85F-AC558DB5480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8134175"/>
        <c:axId val="778135855"/>
      </c:barChart>
      <c:catAx>
        <c:axId val="778134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78135855"/>
        <c:crosses val="autoZero"/>
        <c:auto val="1"/>
        <c:lblAlgn val="ctr"/>
        <c:lblOffset val="100"/>
        <c:noMultiLvlLbl val="0"/>
      </c:catAx>
      <c:valAx>
        <c:axId val="778135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dirty="0"/>
                  <a:t>Monto en $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781341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33E9F2-8730-3549-B930-9429C6270E78}" type="doc">
      <dgm:prSet loTypeId="urn:microsoft.com/office/officeart/2005/8/layout/vList2" loCatId="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C090294D-C43A-2D48-B77A-E86860B6E749}">
      <dgm:prSet phldrT="[Texto]" custT="1"/>
      <dgm:spPr/>
      <dgm:t>
        <a:bodyPr/>
        <a:lstStyle/>
        <a:p>
          <a:r>
            <a:rPr lang="es-ES" sz="2000" dirty="0"/>
            <a:t>Condominio sin dinero. Urgencia en gestión financiera.</a:t>
          </a:r>
        </a:p>
      </dgm:t>
    </dgm:pt>
    <dgm:pt modelId="{492C4E7D-C57F-0F4D-BCEC-320EDF4DB48B}" type="parTrans" cxnId="{0A1A2B8D-0B5A-4045-8557-6AC7B7537608}">
      <dgm:prSet/>
      <dgm:spPr/>
      <dgm:t>
        <a:bodyPr/>
        <a:lstStyle/>
        <a:p>
          <a:endParaRPr lang="es-ES" sz="2000"/>
        </a:p>
      </dgm:t>
    </dgm:pt>
    <dgm:pt modelId="{564EA405-7366-2C43-B628-DA6AAFA487ED}" type="sibTrans" cxnId="{0A1A2B8D-0B5A-4045-8557-6AC7B7537608}">
      <dgm:prSet/>
      <dgm:spPr/>
      <dgm:t>
        <a:bodyPr/>
        <a:lstStyle/>
        <a:p>
          <a:endParaRPr lang="es-ES" sz="2000"/>
        </a:p>
      </dgm:t>
    </dgm:pt>
    <dgm:pt modelId="{13DE4858-5601-B84B-B120-34B5CEE2934D}">
      <dgm:prSet phldrT="[Texto]" custT="1"/>
      <dgm:spPr/>
      <dgm:t>
        <a:bodyPr/>
        <a:lstStyle/>
        <a:p>
          <a:r>
            <a:rPr lang="es-ES" sz="2000" dirty="0"/>
            <a:t>No existen respuestas a los residentes. </a:t>
          </a:r>
        </a:p>
      </dgm:t>
    </dgm:pt>
    <dgm:pt modelId="{9D591EB3-91FD-F040-83EC-32B62185B800}" type="parTrans" cxnId="{4CDC257B-5A6E-DC44-B251-A87FC7FBFA55}">
      <dgm:prSet/>
      <dgm:spPr/>
      <dgm:t>
        <a:bodyPr/>
        <a:lstStyle/>
        <a:p>
          <a:endParaRPr lang="es-ES" sz="2000"/>
        </a:p>
      </dgm:t>
    </dgm:pt>
    <dgm:pt modelId="{CA784C15-4E29-2040-B24D-A26067BE02A2}" type="sibTrans" cxnId="{4CDC257B-5A6E-DC44-B251-A87FC7FBFA55}">
      <dgm:prSet/>
      <dgm:spPr/>
      <dgm:t>
        <a:bodyPr/>
        <a:lstStyle/>
        <a:p>
          <a:endParaRPr lang="es-ES" sz="2000"/>
        </a:p>
      </dgm:t>
    </dgm:pt>
    <dgm:pt modelId="{27B7C5C6-3376-C345-8396-103768274F8B}">
      <dgm:prSet phldrT="[Texto]" custT="1"/>
      <dgm:spPr/>
      <dgm:t>
        <a:bodyPr/>
        <a:lstStyle/>
        <a:p>
          <a:r>
            <a:rPr lang="es-ES" sz="2000" dirty="0"/>
            <a:t>No se esta cobrando fondo de reserva ni interés mensual.</a:t>
          </a:r>
        </a:p>
      </dgm:t>
    </dgm:pt>
    <dgm:pt modelId="{6837B670-3E1C-6744-A0C2-28CC85024795}" type="parTrans" cxnId="{CC7BD6E0-5163-3A4C-B047-21910CE2FF6C}">
      <dgm:prSet/>
      <dgm:spPr/>
      <dgm:t>
        <a:bodyPr/>
        <a:lstStyle/>
        <a:p>
          <a:endParaRPr lang="es-ES" sz="2000"/>
        </a:p>
      </dgm:t>
    </dgm:pt>
    <dgm:pt modelId="{170B2190-2CCD-A74C-B6F6-FC43E31AB541}" type="sibTrans" cxnId="{CC7BD6E0-5163-3A4C-B047-21910CE2FF6C}">
      <dgm:prSet/>
      <dgm:spPr/>
      <dgm:t>
        <a:bodyPr/>
        <a:lstStyle/>
        <a:p>
          <a:endParaRPr lang="es-ES" sz="2000"/>
        </a:p>
      </dgm:t>
    </dgm:pt>
    <dgm:pt modelId="{BD8E65C2-1A2E-4B4E-A83C-8CB1C1E2D51A}">
      <dgm:prSet phldrT="[Texto]" custT="1"/>
      <dgm:spPr/>
      <dgm:t>
        <a:bodyPr/>
        <a:lstStyle/>
        <a:p>
          <a:r>
            <a:rPr lang="es-ES" sz="2000" dirty="0"/>
            <a:t>Morosidad Extrema.</a:t>
          </a:r>
        </a:p>
      </dgm:t>
    </dgm:pt>
    <dgm:pt modelId="{0A404691-F14F-5045-9F42-6B6A293D4D65}" type="parTrans" cxnId="{701A1B7B-6BD7-E24A-882B-59545FDDB097}">
      <dgm:prSet/>
      <dgm:spPr/>
      <dgm:t>
        <a:bodyPr/>
        <a:lstStyle/>
        <a:p>
          <a:endParaRPr lang="es-ES" sz="2000"/>
        </a:p>
      </dgm:t>
    </dgm:pt>
    <dgm:pt modelId="{CB50CBA9-22A5-1142-A9C7-6FBA7548DE58}" type="sibTrans" cxnId="{701A1B7B-6BD7-E24A-882B-59545FDDB097}">
      <dgm:prSet/>
      <dgm:spPr/>
      <dgm:t>
        <a:bodyPr/>
        <a:lstStyle/>
        <a:p>
          <a:endParaRPr lang="es-ES" sz="2000"/>
        </a:p>
      </dgm:t>
    </dgm:pt>
    <dgm:pt modelId="{DA421B4C-3D44-044F-B2D3-9B20CAC676DF}" type="pres">
      <dgm:prSet presAssocID="{2133E9F2-8730-3549-B930-9429C6270E78}" presName="linear" presStyleCnt="0">
        <dgm:presLayoutVars>
          <dgm:animLvl val="lvl"/>
          <dgm:resizeHandles val="exact"/>
        </dgm:presLayoutVars>
      </dgm:prSet>
      <dgm:spPr/>
    </dgm:pt>
    <dgm:pt modelId="{B53E3A12-DBE1-414C-A16C-C32E0C5A15A3}" type="pres">
      <dgm:prSet presAssocID="{C090294D-C43A-2D48-B77A-E86860B6E74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5D3FA3-05AC-4E4F-B8AA-D3AB81933EE3}" type="pres">
      <dgm:prSet presAssocID="{564EA405-7366-2C43-B628-DA6AAFA487ED}" presName="spacer" presStyleCnt="0"/>
      <dgm:spPr/>
    </dgm:pt>
    <dgm:pt modelId="{45528D0C-E6C2-3B4F-B4A7-989E90D3B49C}" type="pres">
      <dgm:prSet presAssocID="{13DE4858-5601-B84B-B120-34B5CEE293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9F4B44-DBB7-CA41-96A4-028660DF0E34}" type="pres">
      <dgm:prSet presAssocID="{CA784C15-4E29-2040-B24D-A26067BE02A2}" presName="spacer" presStyleCnt="0"/>
      <dgm:spPr/>
    </dgm:pt>
    <dgm:pt modelId="{8C87D603-CF1A-454E-918D-670893EAA353}" type="pres">
      <dgm:prSet presAssocID="{27B7C5C6-3376-C345-8396-103768274F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39948DE-E8C5-324E-95A2-FFB927D76E9B}" type="pres">
      <dgm:prSet presAssocID="{170B2190-2CCD-A74C-B6F6-FC43E31AB541}" presName="spacer" presStyleCnt="0"/>
      <dgm:spPr/>
    </dgm:pt>
    <dgm:pt modelId="{88B21953-A9C3-4C44-8E61-5E80925B84BA}" type="pres">
      <dgm:prSet presAssocID="{BD8E65C2-1A2E-4B4E-A83C-8CB1C1E2D51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B6E208-4657-954A-8A48-7DB8983CF9D1}" type="presOf" srcId="{BD8E65C2-1A2E-4B4E-A83C-8CB1C1E2D51A}" destId="{88B21953-A9C3-4C44-8E61-5E80925B84BA}" srcOrd="0" destOrd="0" presId="urn:microsoft.com/office/officeart/2005/8/layout/vList2"/>
    <dgm:cxn modelId="{DF06F243-CEF7-6644-8B21-09F2C232931D}" type="presOf" srcId="{13DE4858-5601-B84B-B120-34B5CEE2934D}" destId="{45528D0C-E6C2-3B4F-B4A7-989E90D3B49C}" srcOrd="0" destOrd="0" presId="urn:microsoft.com/office/officeart/2005/8/layout/vList2"/>
    <dgm:cxn modelId="{3AE0F94F-8F70-D447-A2C0-FD06233F7027}" type="presOf" srcId="{27B7C5C6-3376-C345-8396-103768274F8B}" destId="{8C87D603-CF1A-454E-918D-670893EAA353}" srcOrd="0" destOrd="0" presId="urn:microsoft.com/office/officeart/2005/8/layout/vList2"/>
    <dgm:cxn modelId="{590DDA57-65F9-814E-9696-A77B61F5384A}" type="presOf" srcId="{C090294D-C43A-2D48-B77A-E86860B6E749}" destId="{B53E3A12-DBE1-414C-A16C-C32E0C5A15A3}" srcOrd="0" destOrd="0" presId="urn:microsoft.com/office/officeart/2005/8/layout/vList2"/>
    <dgm:cxn modelId="{701A1B7B-6BD7-E24A-882B-59545FDDB097}" srcId="{2133E9F2-8730-3549-B930-9429C6270E78}" destId="{BD8E65C2-1A2E-4B4E-A83C-8CB1C1E2D51A}" srcOrd="3" destOrd="0" parTransId="{0A404691-F14F-5045-9F42-6B6A293D4D65}" sibTransId="{CB50CBA9-22A5-1142-A9C7-6FBA7548DE58}"/>
    <dgm:cxn modelId="{4CDC257B-5A6E-DC44-B251-A87FC7FBFA55}" srcId="{2133E9F2-8730-3549-B930-9429C6270E78}" destId="{13DE4858-5601-B84B-B120-34B5CEE2934D}" srcOrd="1" destOrd="0" parTransId="{9D591EB3-91FD-F040-83EC-32B62185B800}" sibTransId="{CA784C15-4E29-2040-B24D-A26067BE02A2}"/>
    <dgm:cxn modelId="{0A1A2B8D-0B5A-4045-8557-6AC7B7537608}" srcId="{2133E9F2-8730-3549-B930-9429C6270E78}" destId="{C090294D-C43A-2D48-B77A-E86860B6E749}" srcOrd="0" destOrd="0" parTransId="{492C4E7D-C57F-0F4D-BCEC-320EDF4DB48B}" sibTransId="{564EA405-7366-2C43-B628-DA6AAFA487ED}"/>
    <dgm:cxn modelId="{19BEA59E-3FD3-2D41-955F-A9B15D6820D2}" type="presOf" srcId="{2133E9F2-8730-3549-B930-9429C6270E78}" destId="{DA421B4C-3D44-044F-B2D3-9B20CAC676DF}" srcOrd="0" destOrd="0" presId="urn:microsoft.com/office/officeart/2005/8/layout/vList2"/>
    <dgm:cxn modelId="{CC7BD6E0-5163-3A4C-B047-21910CE2FF6C}" srcId="{2133E9F2-8730-3549-B930-9429C6270E78}" destId="{27B7C5C6-3376-C345-8396-103768274F8B}" srcOrd="2" destOrd="0" parTransId="{6837B670-3E1C-6744-A0C2-28CC85024795}" sibTransId="{170B2190-2CCD-A74C-B6F6-FC43E31AB541}"/>
    <dgm:cxn modelId="{0577AAC5-142D-1041-AE1E-F0F6E6E194BF}" type="presParOf" srcId="{DA421B4C-3D44-044F-B2D3-9B20CAC676DF}" destId="{B53E3A12-DBE1-414C-A16C-C32E0C5A15A3}" srcOrd="0" destOrd="0" presId="urn:microsoft.com/office/officeart/2005/8/layout/vList2"/>
    <dgm:cxn modelId="{154BD265-C4C0-1F44-AA32-F80B4B9BA356}" type="presParOf" srcId="{DA421B4C-3D44-044F-B2D3-9B20CAC676DF}" destId="{2D5D3FA3-05AC-4E4F-B8AA-D3AB81933EE3}" srcOrd="1" destOrd="0" presId="urn:microsoft.com/office/officeart/2005/8/layout/vList2"/>
    <dgm:cxn modelId="{02E1D657-B809-3A4E-929F-B87B2B8AE20C}" type="presParOf" srcId="{DA421B4C-3D44-044F-B2D3-9B20CAC676DF}" destId="{45528D0C-E6C2-3B4F-B4A7-989E90D3B49C}" srcOrd="2" destOrd="0" presId="urn:microsoft.com/office/officeart/2005/8/layout/vList2"/>
    <dgm:cxn modelId="{52B4849F-5E06-F943-ACDF-26DA9F3018A1}" type="presParOf" srcId="{DA421B4C-3D44-044F-B2D3-9B20CAC676DF}" destId="{199F4B44-DBB7-CA41-96A4-028660DF0E34}" srcOrd="3" destOrd="0" presId="urn:microsoft.com/office/officeart/2005/8/layout/vList2"/>
    <dgm:cxn modelId="{320C7AFF-326B-0E48-8F85-59A46294AA0B}" type="presParOf" srcId="{DA421B4C-3D44-044F-B2D3-9B20CAC676DF}" destId="{8C87D603-CF1A-454E-918D-670893EAA353}" srcOrd="4" destOrd="0" presId="urn:microsoft.com/office/officeart/2005/8/layout/vList2"/>
    <dgm:cxn modelId="{A490AFDE-83BA-BC4A-B186-11EDB61C4DB7}" type="presParOf" srcId="{DA421B4C-3D44-044F-B2D3-9B20CAC676DF}" destId="{339948DE-E8C5-324E-95A2-FFB927D76E9B}" srcOrd="5" destOrd="0" presId="urn:microsoft.com/office/officeart/2005/8/layout/vList2"/>
    <dgm:cxn modelId="{5EC68394-6519-ED45-8DF4-66073259EF7F}" type="presParOf" srcId="{DA421B4C-3D44-044F-B2D3-9B20CAC676DF}" destId="{88B21953-A9C3-4C44-8E61-5E80925B84B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D86769-F56E-F445-8E37-7057B1907DC7}" type="doc">
      <dgm:prSet loTypeId="urn:microsoft.com/office/officeart/2005/8/layout/hProcess9" loCatId="" qsTypeId="urn:microsoft.com/office/officeart/2005/8/quickstyle/simple1" qsCatId="simple" csTypeId="urn:microsoft.com/office/officeart/2005/8/colors/colorful5" csCatId="colorful" phldr="1"/>
      <dgm:spPr/>
    </dgm:pt>
    <dgm:pt modelId="{2C3AF11C-C9DE-E74D-B81A-DB439C91BAB7}">
      <dgm:prSet phldrT="[Texto]"/>
      <dgm:spPr/>
      <dgm:t>
        <a:bodyPr/>
        <a:lstStyle/>
        <a:p>
          <a:r>
            <a:rPr lang="es-ES" dirty="0"/>
            <a:t>Agosto 2021</a:t>
          </a:r>
        </a:p>
      </dgm:t>
    </dgm:pt>
    <dgm:pt modelId="{3D7C7D7C-A5C7-864C-B8F3-AF8C24329D5D}" type="parTrans" cxnId="{CA449BFF-8663-D549-8CD7-D61B313EA89E}">
      <dgm:prSet/>
      <dgm:spPr/>
      <dgm:t>
        <a:bodyPr/>
        <a:lstStyle/>
        <a:p>
          <a:endParaRPr lang="es-ES"/>
        </a:p>
      </dgm:t>
    </dgm:pt>
    <dgm:pt modelId="{EEB170E8-4556-B844-A709-22640BD530EB}" type="sibTrans" cxnId="{CA449BFF-8663-D549-8CD7-D61B313EA89E}">
      <dgm:prSet/>
      <dgm:spPr/>
      <dgm:t>
        <a:bodyPr/>
        <a:lstStyle/>
        <a:p>
          <a:endParaRPr lang="es-ES"/>
        </a:p>
      </dgm:t>
    </dgm:pt>
    <dgm:pt modelId="{43FB3C51-505E-0047-9FE8-784413A73F2B}">
      <dgm:prSet phldrT="[Texto]"/>
      <dgm:spPr/>
      <dgm:t>
        <a:bodyPr/>
        <a:lstStyle/>
        <a:p>
          <a:r>
            <a:rPr lang="es-ES" dirty="0"/>
            <a:t>Octubre 2022</a:t>
          </a:r>
        </a:p>
      </dgm:t>
    </dgm:pt>
    <dgm:pt modelId="{B28BB989-F03C-8B4D-ABCD-6D1C63B84711}" type="sibTrans" cxnId="{1A78EA2B-4436-5142-A9E4-7A6BFE88CB38}">
      <dgm:prSet/>
      <dgm:spPr/>
      <dgm:t>
        <a:bodyPr/>
        <a:lstStyle/>
        <a:p>
          <a:endParaRPr lang="es-ES"/>
        </a:p>
      </dgm:t>
    </dgm:pt>
    <dgm:pt modelId="{6FB806E3-866E-F14F-9CEA-FE6879302004}" type="parTrans" cxnId="{1A78EA2B-4436-5142-A9E4-7A6BFE88CB38}">
      <dgm:prSet/>
      <dgm:spPr/>
      <dgm:t>
        <a:bodyPr/>
        <a:lstStyle/>
        <a:p>
          <a:endParaRPr lang="es-ES"/>
        </a:p>
      </dgm:t>
    </dgm:pt>
    <dgm:pt modelId="{512B43E7-2AD1-7040-B759-F967A81BC99E}">
      <dgm:prSet phldrT="[Texto]"/>
      <dgm:spPr/>
      <dgm:t>
        <a:bodyPr/>
        <a:lstStyle/>
        <a:p>
          <a:r>
            <a:rPr lang="es-ES" dirty="0"/>
            <a:t>Diciembre 2021</a:t>
          </a:r>
        </a:p>
      </dgm:t>
    </dgm:pt>
    <dgm:pt modelId="{91E0F1CD-207E-2A46-80DD-3D781406F97E}" type="parTrans" cxnId="{842786DF-E1E4-B34B-9FC0-B796481EF60E}">
      <dgm:prSet/>
      <dgm:spPr/>
      <dgm:t>
        <a:bodyPr/>
        <a:lstStyle/>
        <a:p>
          <a:endParaRPr lang="es-ES"/>
        </a:p>
      </dgm:t>
    </dgm:pt>
    <dgm:pt modelId="{03FB57E0-90C0-504B-9EC8-DB560EAC642E}" type="sibTrans" cxnId="{842786DF-E1E4-B34B-9FC0-B796481EF60E}">
      <dgm:prSet/>
      <dgm:spPr/>
      <dgm:t>
        <a:bodyPr/>
        <a:lstStyle/>
        <a:p>
          <a:endParaRPr lang="es-ES"/>
        </a:p>
      </dgm:t>
    </dgm:pt>
    <dgm:pt modelId="{7F14612C-FD0B-DB49-A1A9-DB047B301485}">
      <dgm:prSet phldrT="[Texto]"/>
      <dgm:spPr/>
      <dgm:t>
        <a:bodyPr/>
        <a:lstStyle/>
        <a:p>
          <a:r>
            <a:rPr lang="es-ES" dirty="0"/>
            <a:t>Enero a Julio 2022</a:t>
          </a:r>
        </a:p>
      </dgm:t>
    </dgm:pt>
    <dgm:pt modelId="{8FA0D3A0-9CDF-B045-86D2-2863786E4F01}" type="parTrans" cxnId="{0894184F-118C-6249-BE7E-43A1CE8EE1A6}">
      <dgm:prSet/>
      <dgm:spPr/>
      <dgm:t>
        <a:bodyPr/>
        <a:lstStyle/>
        <a:p>
          <a:endParaRPr lang="es-ES"/>
        </a:p>
      </dgm:t>
    </dgm:pt>
    <dgm:pt modelId="{57EC5B6C-8B2F-AE4D-A0B6-0164DF1D959F}" type="sibTrans" cxnId="{0894184F-118C-6249-BE7E-43A1CE8EE1A6}">
      <dgm:prSet/>
      <dgm:spPr/>
      <dgm:t>
        <a:bodyPr/>
        <a:lstStyle/>
        <a:p>
          <a:endParaRPr lang="es-ES"/>
        </a:p>
      </dgm:t>
    </dgm:pt>
    <dgm:pt modelId="{9325D6F0-7D62-704B-90E3-AE841CAD0B9E}" type="pres">
      <dgm:prSet presAssocID="{65D86769-F56E-F445-8E37-7057B1907DC7}" presName="CompostProcess" presStyleCnt="0">
        <dgm:presLayoutVars>
          <dgm:dir/>
          <dgm:resizeHandles val="exact"/>
        </dgm:presLayoutVars>
      </dgm:prSet>
      <dgm:spPr/>
    </dgm:pt>
    <dgm:pt modelId="{BF341149-BAEC-504C-B99A-C3163E6114C3}" type="pres">
      <dgm:prSet presAssocID="{65D86769-F56E-F445-8E37-7057B1907DC7}" presName="arrow" presStyleLbl="bgShp" presStyleIdx="0" presStyleCnt="1"/>
      <dgm:spPr/>
    </dgm:pt>
    <dgm:pt modelId="{56DEAB94-2C3D-CF44-8A24-70FD2796A071}" type="pres">
      <dgm:prSet presAssocID="{65D86769-F56E-F445-8E37-7057B1907DC7}" presName="linearProcess" presStyleCnt="0"/>
      <dgm:spPr/>
    </dgm:pt>
    <dgm:pt modelId="{C4653E56-39FF-9E44-8E45-665A1C11F499}" type="pres">
      <dgm:prSet presAssocID="{2C3AF11C-C9DE-E74D-B81A-DB439C91BAB7}" presName="textNode" presStyleLbl="node1" presStyleIdx="0" presStyleCnt="4">
        <dgm:presLayoutVars>
          <dgm:bulletEnabled val="1"/>
        </dgm:presLayoutVars>
      </dgm:prSet>
      <dgm:spPr/>
    </dgm:pt>
    <dgm:pt modelId="{C3FC5C87-DF81-D54D-B177-68C42BAE87B5}" type="pres">
      <dgm:prSet presAssocID="{EEB170E8-4556-B844-A709-22640BD530EB}" presName="sibTrans" presStyleCnt="0"/>
      <dgm:spPr/>
    </dgm:pt>
    <dgm:pt modelId="{4FBD9EEA-5180-2446-B44A-88E78877C4DB}" type="pres">
      <dgm:prSet presAssocID="{512B43E7-2AD1-7040-B759-F967A81BC99E}" presName="textNode" presStyleLbl="node1" presStyleIdx="1" presStyleCnt="4">
        <dgm:presLayoutVars>
          <dgm:bulletEnabled val="1"/>
        </dgm:presLayoutVars>
      </dgm:prSet>
      <dgm:spPr/>
    </dgm:pt>
    <dgm:pt modelId="{421A240C-852D-064F-975F-BFA070F7F74D}" type="pres">
      <dgm:prSet presAssocID="{03FB57E0-90C0-504B-9EC8-DB560EAC642E}" presName="sibTrans" presStyleCnt="0"/>
      <dgm:spPr/>
    </dgm:pt>
    <dgm:pt modelId="{594B6DD4-11F7-2C45-A8EB-4AF1A36F2128}" type="pres">
      <dgm:prSet presAssocID="{7F14612C-FD0B-DB49-A1A9-DB047B301485}" presName="textNode" presStyleLbl="node1" presStyleIdx="2" presStyleCnt="4">
        <dgm:presLayoutVars>
          <dgm:bulletEnabled val="1"/>
        </dgm:presLayoutVars>
      </dgm:prSet>
      <dgm:spPr/>
    </dgm:pt>
    <dgm:pt modelId="{C7CB879B-F1BE-9C4A-9F57-ED2E85E4E898}" type="pres">
      <dgm:prSet presAssocID="{57EC5B6C-8B2F-AE4D-A0B6-0164DF1D959F}" presName="sibTrans" presStyleCnt="0"/>
      <dgm:spPr/>
    </dgm:pt>
    <dgm:pt modelId="{46BB90EB-2E94-8E49-9AAC-422FE0FAEB64}" type="pres">
      <dgm:prSet presAssocID="{43FB3C51-505E-0047-9FE8-784413A73F2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AE20B0E-6516-C54E-9857-5D24DE9D2860}" type="presOf" srcId="{65D86769-F56E-F445-8E37-7057B1907DC7}" destId="{9325D6F0-7D62-704B-90E3-AE841CAD0B9E}" srcOrd="0" destOrd="0" presId="urn:microsoft.com/office/officeart/2005/8/layout/hProcess9"/>
    <dgm:cxn modelId="{1A78EA2B-4436-5142-A9E4-7A6BFE88CB38}" srcId="{65D86769-F56E-F445-8E37-7057B1907DC7}" destId="{43FB3C51-505E-0047-9FE8-784413A73F2B}" srcOrd="3" destOrd="0" parTransId="{6FB806E3-866E-F14F-9CEA-FE6879302004}" sibTransId="{B28BB989-F03C-8B4D-ABCD-6D1C63B84711}"/>
    <dgm:cxn modelId="{0894184F-118C-6249-BE7E-43A1CE8EE1A6}" srcId="{65D86769-F56E-F445-8E37-7057B1907DC7}" destId="{7F14612C-FD0B-DB49-A1A9-DB047B301485}" srcOrd="2" destOrd="0" parTransId="{8FA0D3A0-9CDF-B045-86D2-2863786E4F01}" sibTransId="{57EC5B6C-8B2F-AE4D-A0B6-0164DF1D959F}"/>
    <dgm:cxn modelId="{5FFBEC7D-C20B-0F4C-A772-DB47B27013F8}" type="presOf" srcId="{7F14612C-FD0B-DB49-A1A9-DB047B301485}" destId="{594B6DD4-11F7-2C45-A8EB-4AF1A36F2128}" srcOrd="0" destOrd="0" presId="urn:microsoft.com/office/officeart/2005/8/layout/hProcess9"/>
    <dgm:cxn modelId="{3F3A2FA6-89B9-A843-AA81-78EE03F8FB18}" type="presOf" srcId="{512B43E7-2AD1-7040-B759-F967A81BC99E}" destId="{4FBD9EEA-5180-2446-B44A-88E78877C4DB}" srcOrd="0" destOrd="0" presId="urn:microsoft.com/office/officeart/2005/8/layout/hProcess9"/>
    <dgm:cxn modelId="{DE43F6C6-7F36-7447-8212-DF683D9456FA}" type="presOf" srcId="{2C3AF11C-C9DE-E74D-B81A-DB439C91BAB7}" destId="{C4653E56-39FF-9E44-8E45-665A1C11F499}" srcOrd="0" destOrd="0" presId="urn:microsoft.com/office/officeart/2005/8/layout/hProcess9"/>
    <dgm:cxn modelId="{842786DF-E1E4-B34B-9FC0-B796481EF60E}" srcId="{65D86769-F56E-F445-8E37-7057B1907DC7}" destId="{512B43E7-2AD1-7040-B759-F967A81BC99E}" srcOrd="1" destOrd="0" parTransId="{91E0F1CD-207E-2A46-80DD-3D781406F97E}" sibTransId="{03FB57E0-90C0-504B-9EC8-DB560EAC642E}"/>
    <dgm:cxn modelId="{005DA7F3-0AD2-D345-9083-3DFD4F2ECB8D}" type="presOf" srcId="{43FB3C51-505E-0047-9FE8-784413A73F2B}" destId="{46BB90EB-2E94-8E49-9AAC-422FE0FAEB64}" srcOrd="0" destOrd="0" presId="urn:microsoft.com/office/officeart/2005/8/layout/hProcess9"/>
    <dgm:cxn modelId="{CA449BFF-8663-D549-8CD7-D61B313EA89E}" srcId="{65D86769-F56E-F445-8E37-7057B1907DC7}" destId="{2C3AF11C-C9DE-E74D-B81A-DB439C91BAB7}" srcOrd="0" destOrd="0" parTransId="{3D7C7D7C-A5C7-864C-B8F3-AF8C24329D5D}" sibTransId="{EEB170E8-4556-B844-A709-22640BD530EB}"/>
    <dgm:cxn modelId="{63323156-EE33-8446-BC46-33BF58958A7F}" type="presParOf" srcId="{9325D6F0-7D62-704B-90E3-AE841CAD0B9E}" destId="{BF341149-BAEC-504C-B99A-C3163E6114C3}" srcOrd="0" destOrd="0" presId="urn:microsoft.com/office/officeart/2005/8/layout/hProcess9"/>
    <dgm:cxn modelId="{5CBD721B-D362-474C-BA2B-67F4876CD1A6}" type="presParOf" srcId="{9325D6F0-7D62-704B-90E3-AE841CAD0B9E}" destId="{56DEAB94-2C3D-CF44-8A24-70FD2796A071}" srcOrd="1" destOrd="0" presId="urn:microsoft.com/office/officeart/2005/8/layout/hProcess9"/>
    <dgm:cxn modelId="{360DE1C3-C956-7142-867D-589E7D269890}" type="presParOf" srcId="{56DEAB94-2C3D-CF44-8A24-70FD2796A071}" destId="{C4653E56-39FF-9E44-8E45-665A1C11F499}" srcOrd="0" destOrd="0" presId="urn:microsoft.com/office/officeart/2005/8/layout/hProcess9"/>
    <dgm:cxn modelId="{F2C56B4D-ECEB-EC4F-BFAF-1B6FE8A78940}" type="presParOf" srcId="{56DEAB94-2C3D-CF44-8A24-70FD2796A071}" destId="{C3FC5C87-DF81-D54D-B177-68C42BAE87B5}" srcOrd="1" destOrd="0" presId="urn:microsoft.com/office/officeart/2005/8/layout/hProcess9"/>
    <dgm:cxn modelId="{34E094C8-1BB7-F34C-BFA6-799E6B237A20}" type="presParOf" srcId="{56DEAB94-2C3D-CF44-8A24-70FD2796A071}" destId="{4FBD9EEA-5180-2446-B44A-88E78877C4DB}" srcOrd="2" destOrd="0" presId="urn:microsoft.com/office/officeart/2005/8/layout/hProcess9"/>
    <dgm:cxn modelId="{75862DA9-E5AC-CB4C-ACC2-980EE8869253}" type="presParOf" srcId="{56DEAB94-2C3D-CF44-8A24-70FD2796A071}" destId="{421A240C-852D-064F-975F-BFA070F7F74D}" srcOrd="3" destOrd="0" presId="urn:microsoft.com/office/officeart/2005/8/layout/hProcess9"/>
    <dgm:cxn modelId="{8779276A-5BDF-1744-BA60-F4C3F32234D6}" type="presParOf" srcId="{56DEAB94-2C3D-CF44-8A24-70FD2796A071}" destId="{594B6DD4-11F7-2C45-A8EB-4AF1A36F2128}" srcOrd="4" destOrd="0" presId="urn:microsoft.com/office/officeart/2005/8/layout/hProcess9"/>
    <dgm:cxn modelId="{DA607130-6C33-FC48-80D6-1D0389A9CA8D}" type="presParOf" srcId="{56DEAB94-2C3D-CF44-8A24-70FD2796A071}" destId="{C7CB879B-F1BE-9C4A-9F57-ED2E85E4E898}" srcOrd="5" destOrd="0" presId="urn:microsoft.com/office/officeart/2005/8/layout/hProcess9"/>
    <dgm:cxn modelId="{ED34FD89-CB1D-F643-8AA6-4EC98B054DCD}" type="presParOf" srcId="{56DEAB94-2C3D-CF44-8A24-70FD2796A071}" destId="{46BB90EB-2E94-8E49-9AAC-422FE0FAEB6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DF0858-6341-834E-B729-11E79D232137}" type="doc">
      <dgm:prSet loTypeId="urn:microsoft.com/office/officeart/2008/layout/HorizontalMultiLevelHierarchy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1820A45-6885-144F-91B2-1CBA2A8FE077}">
      <dgm:prSet phldrT="[Texto]" custT="1"/>
      <dgm:spPr/>
      <dgm:t>
        <a:bodyPr/>
        <a:lstStyle/>
        <a:p>
          <a:r>
            <a:rPr lang="es-ES" sz="1600" dirty="0"/>
            <a:t>Cristian Sandoval</a:t>
          </a:r>
        </a:p>
        <a:p>
          <a:r>
            <a:rPr lang="es-ES" sz="1600" b="1" dirty="0"/>
            <a:t>Gestor Financiero</a:t>
          </a:r>
        </a:p>
      </dgm:t>
    </dgm:pt>
    <dgm:pt modelId="{F9128BBD-CD22-D244-A141-B92F795F2788}" type="parTrans" cxnId="{60BC0DDB-A2AE-6246-A002-CDCD3498C4E3}">
      <dgm:prSet custT="1"/>
      <dgm:spPr/>
      <dgm:t>
        <a:bodyPr/>
        <a:lstStyle/>
        <a:p>
          <a:endParaRPr lang="es-ES" sz="400"/>
        </a:p>
      </dgm:t>
    </dgm:pt>
    <dgm:pt modelId="{9AC92C59-678B-3A49-A20F-1CE8E6A833DE}" type="sibTrans" cxnId="{60BC0DDB-A2AE-6246-A002-CDCD3498C4E3}">
      <dgm:prSet/>
      <dgm:spPr/>
      <dgm:t>
        <a:bodyPr/>
        <a:lstStyle/>
        <a:p>
          <a:endParaRPr lang="es-ES" sz="1600"/>
        </a:p>
      </dgm:t>
    </dgm:pt>
    <dgm:pt modelId="{C4E8E95E-250F-9644-9A31-BC94377432C3}">
      <dgm:prSet phldrT="[Texto]" custT="1"/>
      <dgm:spPr/>
      <dgm:t>
        <a:bodyPr/>
        <a:lstStyle/>
        <a:p>
          <a:r>
            <a:rPr lang="es-ES" sz="1600" dirty="0"/>
            <a:t>Juan José Gómez</a:t>
          </a:r>
        </a:p>
        <a:p>
          <a:r>
            <a:rPr lang="es-ES" sz="1600" b="1" dirty="0"/>
            <a:t>Gestor Operaciones</a:t>
          </a:r>
        </a:p>
      </dgm:t>
    </dgm:pt>
    <dgm:pt modelId="{3DCB3D46-1CD8-D04E-AEE1-C8218A373AA1}" type="parTrans" cxnId="{B3B9B713-F86A-2546-85E1-A2C7D73D98CA}">
      <dgm:prSet custT="1"/>
      <dgm:spPr/>
      <dgm:t>
        <a:bodyPr/>
        <a:lstStyle/>
        <a:p>
          <a:endParaRPr lang="es-ES" sz="400"/>
        </a:p>
      </dgm:t>
    </dgm:pt>
    <dgm:pt modelId="{ED326EB3-64C0-2048-A3FF-A968785D2806}" type="sibTrans" cxnId="{B3B9B713-F86A-2546-85E1-A2C7D73D98CA}">
      <dgm:prSet/>
      <dgm:spPr/>
      <dgm:t>
        <a:bodyPr/>
        <a:lstStyle/>
        <a:p>
          <a:endParaRPr lang="es-ES" sz="1600"/>
        </a:p>
      </dgm:t>
    </dgm:pt>
    <dgm:pt modelId="{AC88A4FD-461A-E345-8290-654718B268D7}">
      <dgm:prSet phldrT="[Texto]" custT="1"/>
      <dgm:spPr/>
      <dgm:t>
        <a:bodyPr/>
        <a:lstStyle/>
        <a:p>
          <a:r>
            <a:rPr lang="es-ES" sz="1600" dirty="0"/>
            <a:t> Rossana Muñoz, </a:t>
          </a:r>
          <a:br>
            <a:rPr lang="es-ES" sz="1600" dirty="0"/>
          </a:br>
          <a:r>
            <a:rPr lang="es-ES" sz="1600" dirty="0"/>
            <a:t>María José Alvarado,</a:t>
          </a:r>
        </a:p>
        <a:p>
          <a:r>
            <a:rPr lang="es-ES" sz="1600" b="1" dirty="0"/>
            <a:t>Administradores</a:t>
          </a:r>
        </a:p>
      </dgm:t>
    </dgm:pt>
    <dgm:pt modelId="{D1EE9F08-71F6-F848-A13E-38B9DFFFB755}" type="parTrans" cxnId="{35393924-6969-A542-8C31-D128ED2F69A4}">
      <dgm:prSet custT="1"/>
      <dgm:spPr/>
      <dgm:t>
        <a:bodyPr/>
        <a:lstStyle/>
        <a:p>
          <a:endParaRPr lang="es-ES" sz="400"/>
        </a:p>
      </dgm:t>
    </dgm:pt>
    <dgm:pt modelId="{9ECD2EB5-4A38-6647-9D60-02B7028F2963}" type="sibTrans" cxnId="{35393924-6969-A542-8C31-D128ED2F69A4}">
      <dgm:prSet/>
      <dgm:spPr/>
      <dgm:t>
        <a:bodyPr/>
        <a:lstStyle/>
        <a:p>
          <a:endParaRPr lang="es-ES" sz="1600"/>
        </a:p>
      </dgm:t>
    </dgm:pt>
    <dgm:pt modelId="{BACB1482-CB82-4244-894A-93292980E72A}">
      <dgm:prSet phldrT="[Texto]" custT="1"/>
      <dgm:spPr/>
      <dgm:t>
        <a:bodyPr/>
        <a:lstStyle/>
        <a:p>
          <a:r>
            <a:rPr lang="es-ES" sz="1600" dirty="0"/>
            <a:t>Fabián Sandoval, </a:t>
          </a:r>
          <a:br>
            <a:rPr lang="es-ES" sz="1600" dirty="0"/>
          </a:br>
          <a:r>
            <a:rPr lang="es-ES" sz="1600" dirty="0"/>
            <a:t>Katherine Prieto,</a:t>
          </a:r>
        </a:p>
        <a:p>
          <a:r>
            <a:rPr lang="es-ES" sz="1600" b="1" dirty="0"/>
            <a:t>Back Office</a:t>
          </a:r>
        </a:p>
      </dgm:t>
    </dgm:pt>
    <dgm:pt modelId="{F290551D-DF0B-BB48-825D-3C928663DEB5}" type="parTrans" cxnId="{A44DCDAA-2C10-C445-9F71-CB5F512A934A}">
      <dgm:prSet custT="1"/>
      <dgm:spPr/>
      <dgm:t>
        <a:bodyPr/>
        <a:lstStyle/>
        <a:p>
          <a:endParaRPr lang="es-ES" sz="400"/>
        </a:p>
      </dgm:t>
    </dgm:pt>
    <dgm:pt modelId="{720C935C-C048-494A-9A35-76053CE39D8D}" type="sibTrans" cxnId="{A44DCDAA-2C10-C445-9F71-CB5F512A934A}">
      <dgm:prSet/>
      <dgm:spPr/>
      <dgm:t>
        <a:bodyPr/>
        <a:lstStyle/>
        <a:p>
          <a:endParaRPr lang="es-ES" sz="1600"/>
        </a:p>
      </dgm:t>
    </dgm:pt>
    <dgm:pt modelId="{52A30ACC-1069-0C4F-9CF0-1DE639C5434C}">
      <dgm:prSet phldrT="[Texto]" custT="1"/>
      <dgm:spPr/>
      <dgm:t>
        <a:bodyPr/>
        <a:lstStyle/>
        <a:p>
          <a:r>
            <a:rPr lang="es-ES" sz="1600" dirty="0"/>
            <a:t>Allan Cifuentes,</a:t>
          </a:r>
          <a:br>
            <a:rPr lang="es-ES" sz="1600" dirty="0"/>
          </a:br>
          <a:r>
            <a:rPr lang="es-ES" sz="1600" dirty="0"/>
            <a:t>MisAbogados.com,</a:t>
          </a:r>
        </a:p>
        <a:p>
          <a:r>
            <a:rPr lang="es-ES" sz="1600" b="1" dirty="0"/>
            <a:t>Asesor Legal</a:t>
          </a:r>
        </a:p>
      </dgm:t>
    </dgm:pt>
    <dgm:pt modelId="{40ECF2F3-7844-F54E-9951-652533A163BF}" type="parTrans" cxnId="{8F5F29C8-6612-E044-8066-D86863D37E45}">
      <dgm:prSet custT="1"/>
      <dgm:spPr/>
      <dgm:t>
        <a:bodyPr/>
        <a:lstStyle/>
        <a:p>
          <a:endParaRPr lang="es-ES" sz="400"/>
        </a:p>
      </dgm:t>
    </dgm:pt>
    <dgm:pt modelId="{E12C0792-43FA-F647-A533-649DC38AC68A}" type="sibTrans" cxnId="{8F5F29C8-6612-E044-8066-D86863D37E45}">
      <dgm:prSet/>
      <dgm:spPr/>
      <dgm:t>
        <a:bodyPr/>
        <a:lstStyle/>
        <a:p>
          <a:endParaRPr lang="es-ES" sz="1600"/>
        </a:p>
      </dgm:t>
    </dgm:pt>
    <dgm:pt modelId="{DA3649DE-4207-C44A-A907-1D153C82BD90}">
      <dgm:prSet phldrT="[Texto]" custT="1"/>
      <dgm:spPr/>
      <dgm:t>
        <a:bodyPr/>
        <a:lstStyle/>
        <a:p>
          <a:r>
            <a:rPr lang="es-ES" sz="1600" dirty="0"/>
            <a:t>María Hernández,</a:t>
          </a:r>
        </a:p>
        <a:p>
          <a:r>
            <a:rPr lang="es-ES" sz="1600" b="1" dirty="0"/>
            <a:t>Asesor Contable</a:t>
          </a:r>
        </a:p>
      </dgm:t>
    </dgm:pt>
    <dgm:pt modelId="{AD05D4B7-E570-6A43-92F8-DC144806412A}" type="parTrans" cxnId="{CBEFF06D-9298-564C-9E19-A83C854FA172}">
      <dgm:prSet custT="1"/>
      <dgm:spPr/>
      <dgm:t>
        <a:bodyPr/>
        <a:lstStyle/>
        <a:p>
          <a:endParaRPr lang="es-ES" sz="400"/>
        </a:p>
      </dgm:t>
    </dgm:pt>
    <dgm:pt modelId="{A6DDCA82-2DDA-D640-9AFD-E13525DA5EAA}" type="sibTrans" cxnId="{CBEFF06D-9298-564C-9E19-A83C854FA172}">
      <dgm:prSet/>
      <dgm:spPr/>
      <dgm:t>
        <a:bodyPr/>
        <a:lstStyle/>
        <a:p>
          <a:endParaRPr lang="es-ES" sz="1600"/>
        </a:p>
      </dgm:t>
    </dgm:pt>
    <dgm:pt modelId="{5C98F663-34F1-8F47-9612-6B395C198912}">
      <dgm:prSet phldrT="[Texto]" custT="1"/>
      <dgm:spPr/>
      <dgm:t>
        <a:bodyPr/>
        <a:lstStyle/>
        <a:p>
          <a:r>
            <a:rPr lang="es-ES" sz="1600" dirty="0"/>
            <a:t>Adolfo Rocco</a:t>
          </a:r>
        </a:p>
        <a:p>
          <a:r>
            <a:rPr lang="es-ES" sz="1600" b="1" dirty="0"/>
            <a:t>Gestor Comercial y Clientes</a:t>
          </a:r>
        </a:p>
      </dgm:t>
    </dgm:pt>
    <dgm:pt modelId="{06154DAB-5A46-F14E-8558-5122F21529C2}" type="parTrans" cxnId="{465DC26B-115F-6C4B-9259-AD7C33D34249}">
      <dgm:prSet/>
      <dgm:spPr/>
      <dgm:t>
        <a:bodyPr/>
        <a:lstStyle/>
        <a:p>
          <a:endParaRPr lang="es-ES"/>
        </a:p>
      </dgm:t>
    </dgm:pt>
    <dgm:pt modelId="{E3874F8E-50E1-4F4F-9FC2-CD4CE42D82FE}" type="sibTrans" cxnId="{465DC26B-115F-6C4B-9259-AD7C33D34249}">
      <dgm:prSet/>
      <dgm:spPr/>
      <dgm:t>
        <a:bodyPr/>
        <a:lstStyle/>
        <a:p>
          <a:endParaRPr lang="es-ES"/>
        </a:p>
      </dgm:t>
    </dgm:pt>
    <dgm:pt modelId="{653FDB0C-6D21-A542-AA6D-8D954EC9CE39}">
      <dgm:prSet phldrT="[Texto]" custT="1"/>
      <dgm:spPr>
        <a:solidFill>
          <a:srgbClr val="D24726"/>
        </a:solidFill>
      </dgm:spPr>
      <dgm:t>
        <a:bodyPr/>
        <a:lstStyle/>
        <a:p>
          <a:r>
            <a:rPr lang="es-ES" sz="3200" dirty="0"/>
            <a:t>Administración Urbana</a:t>
          </a:r>
        </a:p>
      </dgm:t>
    </dgm:pt>
    <dgm:pt modelId="{FE2D0D16-EE38-C846-8B6B-260F78D67106}" type="sibTrans" cxnId="{59341E5C-E985-E64C-9A49-E51A41368301}">
      <dgm:prSet/>
      <dgm:spPr/>
      <dgm:t>
        <a:bodyPr/>
        <a:lstStyle/>
        <a:p>
          <a:endParaRPr lang="es-ES" sz="1600"/>
        </a:p>
      </dgm:t>
    </dgm:pt>
    <dgm:pt modelId="{294D0F6B-9990-E943-9FB3-231940AF3406}" type="parTrans" cxnId="{59341E5C-E985-E64C-9A49-E51A41368301}">
      <dgm:prSet/>
      <dgm:spPr/>
      <dgm:t>
        <a:bodyPr/>
        <a:lstStyle/>
        <a:p>
          <a:endParaRPr lang="es-ES" sz="1600"/>
        </a:p>
      </dgm:t>
    </dgm:pt>
    <dgm:pt modelId="{00DFB29D-B681-0449-9E19-CBE22FC9958D}" type="pres">
      <dgm:prSet presAssocID="{0ADF0858-6341-834E-B729-11E79D23213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71A4D72-1944-5648-A328-5094CB1319CD}" type="pres">
      <dgm:prSet presAssocID="{653FDB0C-6D21-A542-AA6D-8D954EC9CE39}" presName="root1" presStyleCnt="0"/>
      <dgm:spPr/>
    </dgm:pt>
    <dgm:pt modelId="{FDEFBCBD-29B9-D040-9C94-DC2AEE8F83C5}" type="pres">
      <dgm:prSet presAssocID="{653FDB0C-6D21-A542-AA6D-8D954EC9CE39}" presName="LevelOneTextNode" presStyleLbl="node0" presStyleIdx="0" presStyleCnt="1">
        <dgm:presLayoutVars>
          <dgm:chPref val="3"/>
        </dgm:presLayoutVars>
      </dgm:prSet>
      <dgm:spPr/>
    </dgm:pt>
    <dgm:pt modelId="{F5640522-B909-FE45-8B54-C2AF977E6871}" type="pres">
      <dgm:prSet presAssocID="{653FDB0C-6D21-A542-AA6D-8D954EC9CE39}" presName="level2hierChild" presStyleCnt="0"/>
      <dgm:spPr/>
    </dgm:pt>
    <dgm:pt modelId="{9776A0F3-FF7F-3E4C-BC2D-6DFF33008A4A}" type="pres">
      <dgm:prSet presAssocID="{F9128BBD-CD22-D244-A141-B92F795F2788}" presName="conn2-1" presStyleLbl="parChTrans1D2" presStyleIdx="0" presStyleCnt="3"/>
      <dgm:spPr/>
    </dgm:pt>
    <dgm:pt modelId="{0E3E0071-1F18-A34D-ADBE-E0BE5BDE46A5}" type="pres">
      <dgm:prSet presAssocID="{F9128BBD-CD22-D244-A141-B92F795F2788}" presName="connTx" presStyleLbl="parChTrans1D2" presStyleIdx="0" presStyleCnt="3"/>
      <dgm:spPr/>
    </dgm:pt>
    <dgm:pt modelId="{37305F12-B8DC-4345-8FB5-08543DBA2BED}" type="pres">
      <dgm:prSet presAssocID="{41820A45-6885-144F-91B2-1CBA2A8FE077}" presName="root2" presStyleCnt="0"/>
      <dgm:spPr/>
    </dgm:pt>
    <dgm:pt modelId="{377ECD2D-7770-684D-A823-AFD8E0E2E484}" type="pres">
      <dgm:prSet presAssocID="{41820A45-6885-144F-91B2-1CBA2A8FE077}" presName="LevelTwoTextNode" presStyleLbl="node2" presStyleIdx="0" presStyleCnt="3">
        <dgm:presLayoutVars>
          <dgm:chPref val="3"/>
        </dgm:presLayoutVars>
      </dgm:prSet>
      <dgm:spPr/>
    </dgm:pt>
    <dgm:pt modelId="{2239C287-446B-D549-8A25-905B172B1B32}" type="pres">
      <dgm:prSet presAssocID="{41820A45-6885-144F-91B2-1CBA2A8FE077}" presName="level3hierChild" presStyleCnt="0"/>
      <dgm:spPr/>
    </dgm:pt>
    <dgm:pt modelId="{1BDC1D30-3088-3846-BCBD-87D25E09D455}" type="pres">
      <dgm:prSet presAssocID="{F290551D-DF0B-BB48-825D-3C928663DEB5}" presName="conn2-1" presStyleLbl="parChTrans1D3" presStyleIdx="0" presStyleCnt="4"/>
      <dgm:spPr/>
    </dgm:pt>
    <dgm:pt modelId="{5F460BDA-8F5C-D748-80EC-2DB6E7E01A70}" type="pres">
      <dgm:prSet presAssocID="{F290551D-DF0B-BB48-825D-3C928663DEB5}" presName="connTx" presStyleLbl="parChTrans1D3" presStyleIdx="0" presStyleCnt="4"/>
      <dgm:spPr/>
    </dgm:pt>
    <dgm:pt modelId="{AC71792C-2C30-6F4A-9E28-81AAEAE557AE}" type="pres">
      <dgm:prSet presAssocID="{BACB1482-CB82-4244-894A-93292980E72A}" presName="root2" presStyleCnt="0"/>
      <dgm:spPr/>
    </dgm:pt>
    <dgm:pt modelId="{99CB92CF-ECF8-7A45-8A33-9515A5B97066}" type="pres">
      <dgm:prSet presAssocID="{BACB1482-CB82-4244-894A-93292980E72A}" presName="LevelTwoTextNode" presStyleLbl="node3" presStyleIdx="0" presStyleCnt="4">
        <dgm:presLayoutVars>
          <dgm:chPref val="3"/>
        </dgm:presLayoutVars>
      </dgm:prSet>
      <dgm:spPr/>
    </dgm:pt>
    <dgm:pt modelId="{E85B46F6-0A49-B742-8400-D99217711F8F}" type="pres">
      <dgm:prSet presAssocID="{BACB1482-CB82-4244-894A-93292980E72A}" presName="level3hierChild" presStyleCnt="0"/>
      <dgm:spPr/>
    </dgm:pt>
    <dgm:pt modelId="{84C97B74-5DE2-4241-AC31-E9AA1B801D73}" type="pres">
      <dgm:prSet presAssocID="{40ECF2F3-7844-F54E-9951-652533A163BF}" presName="conn2-1" presStyleLbl="parChTrans1D3" presStyleIdx="1" presStyleCnt="4"/>
      <dgm:spPr/>
    </dgm:pt>
    <dgm:pt modelId="{115C2C2A-F3EA-DF46-A164-F18593C5279A}" type="pres">
      <dgm:prSet presAssocID="{40ECF2F3-7844-F54E-9951-652533A163BF}" presName="connTx" presStyleLbl="parChTrans1D3" presStyleIdx="1" presStyleCnt="4"/>
      <dgm:spPr/>
    </dgm:pt>
    <dgm:pt modelId="{1720A32F-0B99-FA40-9F9F-54FB9F0E744C}" type="pres">
      <dgm:prSet presAssocID="{52A30ACC-1069-0C4F-9CF0-1DE639C5434C}" presName="root2" presStyleCnt="0"/>
      <dgm:spPr/>
    </dgm:pt>
    <dgm:pt modelId="{87F77967-2A29-234F-AECD-25A7B4254FA2}" type="pres">
      <dgm:prSet presAssocID="{52A30ACC-1069-0C4F-9CF0-1DE639C5434C}" presName="LevelTwoTextNode" presStyleLbl="node3" presStyleIdx="1" presStyleCnt="4">
        <dgm:presLayoutVars>
          <dgm:chPref val="3"/>
        </dgm:presLayoutVars>
      </dgm:prSet>
      <dgm:spPr/>
    </dgm:pt>
    <dgm:pt modelId="{CF7F01DE-237D-9046-BB54-A7AC044FDC24}" type="pres">
      <dgm:prSet presAssocID="{52A30ACC-1069-0C4F-9CF0-1DE639C5434C}" presName="level3hierChild" presStyleCnt="0"/>
      <dgm:spPr/>
    </dgm:pt>
    <dgm:pt modelId="{1D8A953D-2016-1543-AAF6-28B6A2088709}" type="pres">
      <dgm:prSet presAssocID="{AD05D4B7-E570-6A43-92F8-DC144806412A}" presName="conn2-1" presStyleLbl="parChTrans1D3" presStyleIdx="2" presStyleCnt="4"/>
      <dgm:spPr/>
    </dgm:pt>
    <dgm:pt modelId="{0EFFF7CB-AA2D-1446-B860-7739C2405FD8}" type="pres">
      <dgm:prSet presAssocID="{AD05D4B7-E570-6A43-92F8-DC144806412A}" presName="connTx" presStyleLbl="parChTrans1D3" presStyleIdx="2" presStyleCnt="4"/>
      <dgm:spPr/>
    </dgm:pt>
    <dgm:pt modelId="{1660A6AF-FD77-E24D-BDB3-40FF1DE8157B}" type="pres">
      <dgm:prSet presAssocID="{DA3649DE-4207-C44A-A907-1D153C82BD90}" presName="root2" presStyleCnt="0"/>
      <dgm:spPr/>
    </dgm:pt>
    <dgm:pt modelId="{DD6BC5A8-3F93-5A4A-B5FA-3BEC357AB3E6}" type="pres">
      <dgm:prSet presAssocID="{DA3649DE-4207-C44A-A907-1D153C82BD90}" presName="LevelTwoTextNode" presStyleLbl="node3" presStyleIdx="2" presStyleCnt="4">
        <dgm:presLayoutVars>
          <dgm:chPref val="3"/>
        </dgm:presLayoutVars>
      </dgm:prSet>
      <dgm:spPr/>
    </dgm:pt>
    <dgm:pt modelId="{A29D6912-A0A2-4048-B5F4-07F7396C9E21}" type="pres">
      <dgm:prSet presAssocID="{DA3649DE-4207-C44A-A907-1D153C82BD90}" presName="level3hierChild" presStyleCnt="0"/>
      <dgm:spPr/>
    </dgm:pt>
    <dgm:pt modelId="{4A9B16EB-368A-6148-B6DD-C73908272D01}" type="pres">
      <dgm:prSet presAssocID="{06154DAB-5A46-F14E-8558-5122F21529C2}" presName="conn2-1" presStyleLbl="parChTrans1D2" presStyleIdx="1" presStyleCnt="3"/>
      <dgm:spPr/>
    </dgm:pt>
    <dgm:pt modelId="{505B5CC8-A2E2-7941-8AEE-24962EB44656}" type="pres">
      <dgm:prSet presAssocID="{06154DAB-5A46-F14E-8558-5122F21529C2}" presName="connTx" presStyleLbl="parChTrans1D2" presStyleIdx="1" presStyleCnt="3"/>
      <dgm:spPr/>
    </dgm:pt>
    <dgm:pt modelId="{74C4022D-CFC9-1443-B881-DC7CEB38A17E}" type="pres">
      <dgm:prSet presAssocID="{5C98F663-34F1-8F47-9612-6B395C198912}" presName="root2" presStyleCnt="0"/>
      <dgm:spPr/>
    </dgm:pt>
    <dgm:pt modelId="{050AF71D-8099-5C4A-B064-A34296009544}" type="pres">
      <dgm:prSet presAssocID="{5C98F663-34F1-8F47-9612-6B395C198912}" presName="LevelTwoTextNode" presStyleLbl="node2" presStyleIdx="1" presStyleCnt="3">
        <dgm:presLayoutVars>
          <dgm:chPref val="3"/>
        </dgm:presLayoutVars>
      </dgm:prSet>
      <dgm:spPr/>
    </dgm:pt>
    <dgm:pt modelId="{786CE6DE-439F-CE4F-89C6-C44BF3926EF7}" type="pres">
      <dgm:prSet presAssocID="{5C98F663-34F1-8F47-9612-6B395C198912}" presName="level3hierChild" presStyleCnt="0"/>
      <dgm:spPr/>
    </dgm:pt>
    <dgm:pt modelId="{3A3E41C6-BC40-244A-8B46-D56AEC6AC423}" type="pres">
      <dgm:prSet presAssocID="{3DCB3D46-1CD8-D04E-AEE1-C8218A373AA1}" presName="conn2-1" presStyleLbl="parChTrans1D2" presStyleIdx="2" presStyleCnt="3"/>
      <dgm:spPr/>
    </dgm:pt>
    <dgm:pt modelId="{1A949D6B-3CB6-5942-A5EA-60494C3A24AF}" type="pres">
      <dgm:prSet presAssocID="{3DCB3D46-1CD8-D04E-AEE1-C8218A373AA1}" presName="connTx" presStyleLbl="parChTrans1D2" presStyleIdx="2" presStyleCnt="3"/>
      <dgm:spPr/>
    </dgm:pt>
    <dgm:pt modelId="{C4F9D79F-6716-4B42-869F-D3200B5D8398}" type="pres">
      <dgm:prSet presAssocID="{C4E8E95E-250F-9644-9A31-BC94377432C3}" presName="root2" presStyleCnt="0"/>
      <dgm:spPr/>
    </dgm:pt>
    <dgm:pt modelId="{470A8A24-A377-B645-9B7A-780ED648ECC1}" type="pres">
      <dgm:prSet presAssocID="{C4E8E95E-250F-9644-9A31-BC94377432C3}" presName="LevelTwoTextNode" presStyleLbl="node2" presStyleIdx="2" presStyleCnt="3">
        <dgm:presLayoutVars>
          <dgm:chPref val="3"/>
        </dgm:presLayoutVars>
      </dgm:prSet>
      <dgm:spPr/>
    </dgm:pt>
    <dgm:pt modelId="{4984CE8A-6ACA-5848-8644-FDAA6CC2FB7C}" type="pres">
      <dgm:prSet presAssocID="{C4E8E95E-250F-9644-9A31-BC94377432C3}" presName="level3hierChild" presStyleCnt="0"/>
      <dgm:spPr/>
    </dgm:pt>
    <dgm:pt modelId="{9FCEB067-751A-0146-929A-968E3AA72355}" type="pres">
      <dgm:prSet presAssocID="{D1EE9F08-71F6-F848-A13E-38B9DFFFB755}" presName="conn2-1" presStyleLbl="parChTrans1D3" presStyleIdx="3" presStyleCnt="4"/>
      <dgm:spPr/>
    </dgm:pt>
    <dgm:pt modelId="{641E18A3-E80C-B044-8023-E9B3864CD342}" type="pres">
      <dgm:prSet presAssocID="{D1EE9F08-71F6-F848-A13E-38B9DFFFB755}" presName="connTx" presStyleLbl="parChTrans1D3" presStyleIdx="3" presStyleCnt="4"/>
      <dgm:spPr/>
    </dgm:pt>
    <dgm:pt modelId="{479895EB-8D57-A04B-81E4-7D0F9578F480}" type="pres">
      <dgm:prSet presAssocID="{AC88A4FD-461A-E345-8290-654718B268D7}" presName="root2" presStyleCnt="0"/>
      <dgm:spPr/>
    </dgm:pt>
    <dgm:pt modelId="{5A02DE25-89CA-2F4C-BEDF-D3B6EFE6CF4A}" type="pres">
      <dgm:prSet presAssocID="{AC88A4FD-461A-E345-8290-654718B268D7}" presName="LevelTwoTextNode" presStyleLbl="node3" presStyleIdx="3" presStyleCnt="4">
        <dgm:presLayoutVars>
          <dgm:chPref val="3"/>
        </dgm:presLayoutVars>
      </dgm:prSet>
      <dgm:spPr/>
    </dgm:pt>
    <dgm:pt modelId="{B726D3DE-19AD-3A48-8EE6-63B3DF7D4F0A}" type="pres">
      <dgm:prSet presAssocID="{AC88A4FD-461A-E345-8290-654718B268D7}" presName="level3hierChild" presStyleCnt="0"/>
      <dgm:spPr/>
    </dgm:pt>
  </dgm:ptLst>
  <dgm:cxnLst>
    <dgm:cxn modelId="{716DC90E-1FE6-428B-A2FD-D15194B3AEE3}" type="presOf" srcId="{AD05D4B7-E570-6A43-92F8-DC144806412A}" destId="{0EFFF7CB-AA2D-1446-B860-7739C2405FD8}" srcOrd="1" destOrd="0" presId="urn:microsoft.com/office/officeart/2008/layout/HorizontalMultiLevelHierarchy"/>
    <dgm:cxn modelId="{D32AC412-80BB-495B-87B7-15F5F582F84A}" type="presOf" srcId="{F290551D-DF0B-BB48-825D-3C928663DEB5}" destId="{5F460BDA-8F5C-D748-80EC-2DB6E7E01A70}" srcOrd="1" destOrd="0" presId="urn:microsoft.com/office/officeart/2008/layout/HorizontalMultiLevelHierarchy"/>
    <dgm:cxn modelId="{B3B9B713-F86A-2546-85E1-A2C7D73D98CA}" srcId="{653FDB0C-6D21-A542-AA6D-8D954EC9CE39}" destId="{C4E8E95E-250F-9644-9A31-BC94377432C3}" srcOrd="2" destOrd="0" parTransId="{3DCB3D46-1CD8-D04E-AEE1-C8218A373AA1}" sibTransId="{ED326EB3-64C0-2048-A3FF-A968785D2806}"/>
    <dgm:cxn modelId="{29DCDE15-BCCA-42E1-80FA-84252A80A377}" type="presOf" srcId="{F9128BBD-CD22-D244-A141-B92F795F2788}" destId="{9776A0F3-FF7F-3E4C-BC2D-6DFF33008A4A}" srcOrd="0" destOrd="0" presId="urn:microsoft.com/office/officeart/2008/layout/HorizontalMultiLevelHierarchy"/>
    <dgm:cxn modelId="{FFF12E16-B662-40C1-B1BA-83B999710CAA}" type="presOf" srcId="{41820A45-6885-144F-91B2-1CBA2A8FE077}" destId="{377ECD2D-7770-684D-A823-AFD8E0E2E484}" srcOrd="0" destOrd="0" presId="urn:microsoft.com/office/officeart/2008/layout/HorizontalMultiLevelHierarchy"/>
    <dgm:cxn modelId="{FFA6A81A-305E-42E6-933D-B3688C01BF10}" type="presOf" srcId="{3DCB3D46-1CD8-D04E-AEE1-C8218A373AA1}" destId="{3A3E41C6-BC40-244A-8B46-D56AEC6AC423}" srcOrd="0" destOrd="0" presId="urn:microsoft.com/office/officeart/2008/layout/HorizontalMultiLevelHierarchy"/>
    <dgm:cxn modelId="{35393924-6969-A542-8C31-D128ED2F69A4}" srcId="{C4E8E95E-250F-9644-9A31-BC94377432C3}" destId="{AC88A4FD-461A-E345-8290-654718B268D7}" srcOrd="0" destOrd="0" parTransId="{D1EE9F08-71F6-F848-A13E-38B9DFFFB755}" sibTransId="{9ECD2EB5-4A38-6647-9D60-02B7028F2963}"/>
    <dgm:cxn modelId="{3E64A230-4A83-40CA-97E1-7AD6200392E7}" type="presOf" srcId="{AD05D4B7-E570-6A43-92F8-DC144806412A}" destId="{1D8A953D-2016-1543-AAF6-28B6A2088709}" srcOrd="0" destOrd="0" presId="urn:microsoft.com/office/officeart/2008/layout/HorizontalMultiLevelHierarchy"/>
    <dgm:cxn modelId="{76E17D32-B93B-4C13-9A6B-82A54DCD3260}" type="presOf" srcId="{D1EE9F08-71F6-F848-A13E-38B9DFFFB755}" destId="{9FCEB067-751A-0146-929A-968E3AA72355}" srcOrd="0" destOrd="0" presId="urn:microsoft.com/office/officeart/2008/layout/HorizontalMultiLevelHierarchy"/>
    <dgm:cxn modelId="{3737B332-616F-CF49-BD8B-F3A3FA0728F7}" type="presOf" srcId="{5C98F663-34F1-8F47-9612-6B395C198912}" destId="{050AF71D-8099-5C4A-B064-A34296009544}" srcOrd="0" destOrd="0" presId="urn:microsoft.com/office/officeart/2008/layout/HorizontalMultiLevelHierarchy"/>
    <dgm:cxn modelId="{ED28D13B-F969-4555-AF00-D06F10470069}" type="presOf" srcId="{52A30ACC-1069-0C4F-9CF0-1DE639C5434C}" destId="{87F77967-2A29-234F-AECD-25A7B4254FA2}" srcOrd="0" destOrd="0" presId="urn:microsoft.com/office/officeart/2008/layout/HorizontalMultiLevelHierarchy"/>
    <dgm:cxn modelId="{91585B47-B1EB-4F11-A0B6-4F40CAAC4F16}" type="presOf" srcId="{BACB1482-CB82-4244-894A-93292980E72A}" destId="{99CB92CF-ECF8-7A45-8A33-9515A5B97066}" srcOrd="0" destOrd="0" presId="urn:microsoft.com/office/officeart/2008/layout/HorizontalMultiLevelHierarchy"/>
    <dgm:cxn modelId="{6CA2914D-C91D-FC44-82C6-6D1FA02F0DFC}" type="presOf" srcId="{06154DAB-5A46-F14E-8558-5122F21529C2}" destId="{505B5CC8-A2E2-7941-8AEE-24962EB44656}" srcOrd="1" destOrd="0" presId="urn:microsoft.com/office/officeart/2008/layout/HorizontalMultiLevelHierarchy"/>
    <dgm:cxn modelId="{9626A451-DDDD-4773-82D0-CF9B67F44634}" type="presOf" srcId="{DA3649DE-4207-C44A-A907-1D153C82BD90}" destId="{DD6BC5A8-3F93-5A4A-B5FA-3BEC357AB3E6}" srcOrd="0" destOrd="0" presId="urn:microsoft.com/office/officeart/2008/layout/HorizontalMultiLevelHierarchy"/>
    <dgm:cxn modelId="{59341E5C-E985-E64C-9A49-E51A41368301}" srcId="{0ADF0858-6341-834E-B729-11E79D232137}" destId="{653FDB0C-6D21-A542-AA6D-8D954EC9CE39}" srcOrd="0" destOrd="0" parTransId="{294D0F6B-9990-E943-9FB3-231940AF3406}" sibTransId="{FE2D0D16-EE38-C846-8B6B-260F78D67106}"/>
    <dgm:cxn modelId="{BDF5BA60-06FF-4324-B260-43215D2A4AF4}" type="presOf" srcId="{3DCB3D46-1CD8-D04E-AEE1-C8218A373AA1}" destId="{1A949D6B-3CB6-5942-A5EA-60494C3A24AF}" srcOrd="1" destOrd="0" presId="urn:microsoft.com/office/officeart/2008/layout/HorizontalMultiLevelHierarchy"/>
    <dgm:cxn modelId="{465DC26B-115F-6C4B-9259-AD7C33D34249}" srcId="{653FDB0C-6D21-A542-AA6D-8D954EC9CE39}" destId="{5C98F663-34F1-8F47-9612-6B395C198912}" srcOrd="1" destOrd="0" parTransId="{06154DAB-5A46-F14E-8558-5122F21529C2}" sibTransId="{E3874F8E-50E1-4F4F-9FC2-CD4CE42D82FE}"/>
    <dgm:cxn modelId="{CBEFF06D-9298-564C-9E19-A83C854FA172}" srcId="{41820A45-6885-144F-91B2-1CBA2A8FE077}" destId="{DA3649DE-4207-C44A-A907-1D153C82BD90}" srcOrd="2" destOrd="0" parTransId="{AD05D4B7-E570-6A43-92F8-DC144806412A}" sibTransId="{A6DDCA82-2DDA-D640-9AFD-E13525DA5EAA}"/>
    <dgm:cxn modelId="{96539B70-799B-49FF-8FF2-BA581EFBE21F}" type="presOf" srcId="{D1EE9F08-71F6-F848-A13E-38B9DFFFB755}" destId="{641E18A3-E80C-B044-8023-E9B3864CD342}" srcOrd="1" destOrd="0" presId="urn:microsoft.com/office/officeart/2008/layout/HorizontalMultiLevelHierarchy"/>
    <dgm:cxn modelId="{F4670575-65E3-488B-A852-9B5D51B7BA2C}" type="presOf" srcId="{F9128BBD-CD22-D244-A141-B92F795F2788}" destId="{0E3E0071-1F18-A34D-ADBE-E0BE5BDE46A5}" srcOrd="1" destOrd="0" presId="urn:microsoft.com/office/officeart/2008/layout/HorizontalMultiLevelHierarchy"/>
    <dgm:cxn modelId="{BDC4A681-C453-481F-BE6A-A0C656D0F93B}" type="presOf" srcId="{0ADF0858-6341-834E-B729-11E79D232137}" destId="{00DFB29D-B681-0449-9E19-CBE22FC9958D}" srcOrd="0" destOrd="0" presId="urn:microsoft.com/office/officeart/2008/layout/HorizontalMultiLevelHierarchy"/>
    <dgm:cxn modelId="{8C77AD8E-4C83-44AC-8F36-3C65E2B07447}" type="presOf" srcId="{653FDB0C-6D21-A542-AA6D-8D954EC9CE39}" destId="{FDEFBCBD-29B9-D040-9C94-DC2AEE8F83C5}" srcOrd="0" destOrd="0" presId="urn:microsoft.com/office/officeart/2008/layout/HorizontalMultiLevelHierarchy"/>
    <dgm:cxn modelId="{A44DCDAA-2C10-C445-9F71-CB5F512A934A}" srcId="{41820A45-6885-144F-91B2-1CBA2A8FE077}" destId="{BACB1482-CB82-4244-894A-93292980E72A}" srcOrd="0" destOrd="0" parTransId="{F290551D-DF0B-BB48-825D-3C928663DEB5}" sibTransId="{720C935C-C048-494A-9A35-76053CE39D8D}"/>
    <dgm:cxn modelId="{CE2C36AE-E2CD-4A40-8485-C17ECACC5F5D}" type="presOf" srcId="{AC88A4FD-461A-E345-8290-654718B268D7}" destId="{5A02DE25-89CA-2F4C-BEDF-D3B6EFE6CF4A}" srcOrd="0" destOrd="0" presId="urn:microsoft.com/office/officeart/2008/layout/HorizontalMultiLevelHierarchy"/>
    <dgm:cxn modelId="{39CECAC5-D7F8-4814-9248-8245A1D6A735}" type="presOf" srcId="{40ECF2F3-7844-F54E-9951-652533A163BF}" destId="{84C97B74-5DE2-4241-AC31-E9AA1B801D73}" srcOrd="0" destOrd="0" presId="urn:microsoft.com/office/officeart/2008/layout/HorizontalMultiLevelHierarchy"/>
    <dgm:cxn modelId="{321DE0C7-CEA7-AA46-937C-595E90108DC2}" type="presOf" srcId="{06154DAB-5A46-F14E-8558-5122F21529C2}" destId="{4A9B16EB-368A-6148-B6DD-C73908272D01}" srcOrd="0" destOrd="0" presId="urn:microsoft.com/office/officeart/2008/layout/HorizontalMultiLevelHierarchy"/>
    <dgm:cxn modelId="{8F5F29C8-6612-E044-8066-D86863D37E45}" srcId="{41820A45-6885-144F-91B2-1CBA2A8FE077}" destId="{52A30ACC-1069-0C4F-9CF0-1DE639C5434C}" srcOrd="1" destOrd="0" parTransId="{40ECF2F3-7844-F54E-9951-652533A163BF}" sibTransId="{E12C0792-43FA-F647-A533-649DC38AC68A}"/>
    <dgm:cxn modelId="{83EF49D2-C309-4403-B823-2A1194082B09}" type="presOf" srcId="{F290551D-DF0B-BB48-825D-3C928663DEB5}" destId="{1BDC1D30-3088-3846-BCBD-87D25E09D455}" srcOrd="0" destOrd="0" presId="urn:microsoft.com/office/officeart/2008/layout/HorizontalMultiLevelHierarchy"/>
    <dgm:cxn modelId="{60BC0DDB-A2AE-6246-A002-CDCD3498C4E3}" srcId="{653FDB0C-6D21-A542-AA6D-8D954EC9CE39}" destId="{41820A45-6885-144F-91B2-1CBA2A8FE077}" srcOrd="0" destOrd="0" parTransId="{F9128BBD-CD22-D244-A141-B92F795F2788}" sibTransId="{9AC92C59-678B-3A49-A20F-1CE8E6A833DE}"/>
    <dgm:cxn modelId="{E6EDE4E8-7D88-4169-BED6-005853191FFE}" type="presOf" srcId="{C4E8E95E-250F-9644-9A31-BC94377432C3}" destId="{470A8A24-A377-B645-9B7A-780ED648ECC1}" srcOrd="0" destOrd="0" presId="urn:microsoft.com/office/officeart/2008/layout/HorizontalMultiLevelHierarchy"/>
    <dgm:cxn modelId="{B5A441EB-7E39-4258-834C-53469409393D}" type="presOf" srcId="{40ECF2F3-7844-F54E-9951-652533A163BF}" destId="{115C2C2A-F3EA-DF46-A164-F18593C5279A}" srcOrd="1" destOrd="0" presId="urn:microsoft.com/office/officeart/2008/layout/HorizontalMultiLevelHierarchy"/>
    <dgm:cxn modelId="{F879058E-9832-4154-9EE5-2FD8932CEBF2}" type="presParOf" srcId="{00DFB29D-B681-0449-9E19-CBE22FC9958D}" destId="{A71A4D72-1944-5648-A328-5094CB1319CD}" srcOrd="0" destOrd="0" presId="urn:microsoft.com/office/officeart/2008/layout/HorizontalMultiLevelHierarchy"/>
    <dgm:cxn modelId="{F10FD1E9-83DE-477E-A503-2F9303B96AB5}" type="presParOf" srcId="{A71A4D72-1944-5648-A328-5094CB1319CD}" destId="{FDEFBCBD-29B9-D040-9C94-DC2AEE8F83C5}" srcOrd="0" destOrd="0" presId="urn:microsoft.com/office/officeart/2008/layout/HorizontalMultiLevelHierarchy"/>
    <dgm:cxn modelId="{D4BE32B5-CF0F-48B9-BAF2-A2720DD130D6}" type="presParOf" srcId="{A71A4D72-1944-5648-A328-5094CB1319CD}" destId="{F5640522-B909-FE45-8B54-C2AF977E6871}" srcOrd="1" destOrd="0" presId="urn:microsoft.com/office/officeart/2008/layout/HorizontalMultiLevelHierarchy"/>
    <dgm:cxn modelId="{D74EF351-67D6-498B-814E-5429A32D1B25}" type="presParOf" srcId="{F5640522-B909-FE45-8B54-C2AF977E6871}" destId="{9776A0F3-FF7F-3E4C-BC2D-6DFF33008A4A}" srcOrd="0" destOrd="0" presId="urn:microsoft.com/office/officeart/2008/layout/HorizontalMultiLevelHierarchy"/>
    <dgm:cxn modelId="{5C8481EA-DE81-4918-960B-9BB2DA85D064}" type="presParOf" srcId="{9776A0F3-FF7F-3E4C-BC2D-6DFF33008A4A}" destId="{0E3E0071-1F18-A34D-ADBE-E0BE5BDE46A5}" srcOrd="0" destOrd="0" presId="urn:microsoft.com/office/officeart/2008/layout/HorizontalMultiLevelHierarchy"/>
    <dgm:cxn modelId="{E8534131-9AEC-4312-834C-AF42FCC1178D}" type="presParOf" srcId="{F5640522-B909-FE45-8B54-C2AF977E6871}" destId="{37305F12-B8DC-4345-8FB5-08543DBA2BED}" srcOrd="1" destOrd="0" presId="urn:microsoft.com/office/officeart/2008/layout/HorizontalMultiLevelHierarchy"/>
    <dgm:cxn modelId="{8B8DEEA0-F1BB-4E18-B493-1FA02EAF8FFA}" type="presParOf" srcId="{37305F12-B8DC-4345-8FB5-08543DBA2BED}" destId="{377ECD2D-7770-684D-A823-AFD8E0E2E484}" srcOrd="0" destOrd="0" presId="urn:microsoft.com/office/officeart/2008/layout/HorizontalMultiLevelHierarchy"/>
    <dgm:cxn modelId="{D0488CB5-507B-4A6D-92AF-CED71F2194FE}" type="presParOf" srcId="{37305F12-B8DC-4345-8FB5-08543DBA2BED}" destId="{2239C287-446B-D549-8A25-905B172B1B32}" srcOrd="1" destOrd="0" presId="urn:microsoft.com/office/officeart/2008/layout/HorizontalMultiLevelHierarchy"/>
    <dgm:cxn modelId="{156B0665-BF84-4025-ABE9-D87F97EBB526}" type="presParOf" srcId="{2239C287-446B-D549-8A25-905B172B1B32}" destId="{1BDC1D30-3088-3846-BCBD-87D25E09D455}" srcOrd="0" destOrd="0" presId="urn:microsoft.com/office/officeart/2008/layout/HorizontalMultiLevelHierarchy"/>
    <dgm:cxn modelId="{39EDDFBD-82EC-4582-A510-8D4C545E5E5C}" type="presParOf" srcId="{1BDC1D30-3088-3846-BCBD-87D25E09D455}" destId="{5F460BDA-8F5C-D748-80EC-2DB6E7E01A70}" srcOrd="0" destOrd="0" presId="urn:microsoft.com/office/officeart/2008/layout/HorizontalMultiLevelHierarchy"/>
    <dgm:cxn modelId="{4FC8144F-11EB-4260-A07C-8F2AFDF1E968}" type="presParOf" srcId="{2239C287-446B-D549-8A25-905B172B1B32}" destId="{AC71792C-2C30-6F4A-9E28-81AAEAE557AE}" srcOrd="1" destOrd="0" presId="urn:microsoft.com/office/officeart/2008/layout/HorizontalMultiLevelHierarchy"/>
    <dgm:cxn modelId="{670D858E-AACD-4D62-9BDC-1A985D42967D}" type="presParOf" srcId="{AC71792C-2C30-6F4A-9E28-81AAEAE557AE}" destId="{99CB92CF-ECF8-7A45-8A33-9515A5B97066}" srcOrd="0" destOrd="0" presId="urn:microsoft.com/office/officeart/2008/layout/HorizontalMultiLevelHierarchy"/>
    <dgm:cxn modelId="{18F84954-30F9-40DF-96F0-7E8813593E9E}" type="presParOf" srcId="{AC71792C-2C30-6F4A-9E28-81AAEAE557AE}" destId="{E85B46F6-0A49-B742-8400-D99217711F8F}" srcOrd="1" destOrd="0" presId="urn:microsoft.com/office/officeart/2008/layout/HorizontalMultiLevelHierarchy"/>
    <dgm:cxn modelId="{F3C9A5C6-6572-4402-A737-4B9DA54DE650}" type="presParOf" srcId="{2239C287-446B-D549-8A25-905B172B1B32}" destId="{84C97B74-5DE2-4241-AC31-E9AA1B801D73}" srcOrd="2" destOrd="0" presId="urn:microsoft.com/office/officeart/2008/layout/HorizontalMultiLevelHierarchy"/>
    <dgm:cxn modelId="{54508563-1DA3-4432-AE97-1A4B01951F14}" type="presParOf" srcId="{84C97B74-5DE2-4241-AC31-E9AA1B801D73}" destId="{115C2C2A-F3EA-DF46-A164-F18593C5279A}" srcOrd="0" destOrd="0" presId="urn:microsoft.com/office/officeart/2008/layout/HorizontalMultiLevelHierarchy"/>
    <dgm:cxn modelId="{52AE58EB-935D-471E-981F-640BB74CC120}" type="presParOf" srcId="{2239C287-446B-D549-8A25-905B172B1B32}" destId="{1720A32F-0B99-FA40-9F9F-54FB9F0E744C}" srcOrd="3" destOrd="0" presId="urn:microsoft.com/office/officeart/2008/layout/HorizontalMultiLevelHierarchy"/>
    <dgm:cxn modelId="{D99F33BF-94CD-4F8B-B10D-E67DE480E7A0}" type="presParOf" srcId="{1720A32F-0B99-FA40-9F9F-54FB9F0E744C}" destId="{87F77967-2A29-234F-AECD-25A7B4254FA2}" srcOrd="0" destOrd="0" presId="urn:microsoft.com/office/officeart/2008/layout/HorizontalMultiLevelHierarchy"/>
    <dgm:cxn modelId="{5E44D114-0EB2-4056-8F98-2BA71327FAEB}" type="presParOf" srcId="{1720A32F-0B99-FA40-9F9F-54FB9F0E744C}" destId="{CF7F01DE-237D-9046-BB54-A7AC044FDC24}" srcOrd="1" destOrd="0" presId="urn:microsoft.com/office/officeart/2008/layout/HorizontalMultiLevelHierarchy"/>
    <dgm:cxn modelId="{4142F12C-E773-4AFB-89DD-95EB1AA1E489}" type="presParOf" srcId="{2239C287-446B-D549-8A25-905B172B1B32}" destId="{1D8A953D-2016-1543-AAF6-28B6A2088709}" srcOrd="4" destOrd="0" presId="urn:microsoft.com/office/officeart/2008/layout/HorizontalMultiLevelHierarchy"/>
    <dgm:cxn modelId="{09E56E76-B09A-4C92-8111-258BEBFFAF10}" type="presParOf" srcId="{1D8A953D-2016-1543-AAF6-28B6A2088709}" destId="{0EFFF7CB-AA2D-1446-B860-7739C2405FD8}" srcOrd="0" destOrd="0" presId="urn:microsoft.com/office/officeart/2008/layout/HorizontalMultiLevelHierarchy"/>
    <dgm:cxn modelId="{364A92C0-0515-4A75-808C-08FFA44DC5E6}" type="presParOf" srcId="{2239C287-446B-D549-8A25-905B172B1B32}" destId="{1660A6AF-FD77-E24D-BDB3-40FF1DE8157B}" srcOrd="5" destOrd="0" presId="urn:microsoft.com/office/officeart/2008/layout/HorizontalMultiLevelHierarchy"/>
    <dgm:cxn modelId="{36686746-96CF-45F6-AFAF-AF0AB6D748AD}" type="presParOf" srcId="{1660A6AF-FD77-E24D-BDB3-40FF1DE8157B}" destId="{DD6BC5A8-3F93-5A4A-B5FA-3BEC357AB3E6}" srcOrd="0" destOrd="0" presId="urn:microsoft.com/office/officeart/2008/layout/HorizontalMultiLevelHierarchy"/>
    <dgm:cxn modelId="{2AEB86D1-9A10-4C97-A9A7-19B336D10AEF}" type="presParOf" srcId="{1660A6AF-FD77-E24D-BDB3-40FF1DE8157B}" destId="{A29D6912-A0A2-4048-B5F4-07F7396C9E21}" srcOrd="1" destOrd="0" presId="urn:microsoft.com/office/officeart/2008/layout/HorizontalMultiLevelHierarchy"/>
    <dgm:cxn modelId="{EC525968-0223-B245-B5A9-6E342FC2BCB0}" type="presParOf" srcId="{F5640522-B909-FE45-8B54-C2AF977E6871}" destId="{4A9B16EB-368A-6148-B6DD-C73908272D01}" srcOrd="2" destOrd="0" presId="urn:microsoft.com/office/officeart/2008/layout/HorizontalMultiLevelHierarchy"/>
    <dgm:cxn modelId="{B469E86B-0867-B241-92F0-D2BAC530A3F6}" type="presParOf" srcId="{4A9B16EB-368A-6148-B6DD-C73908272D01}" destId="{505B5CC8-A2E2-7941-8AEE-24962EB44656}" srcOrd="0" destOrd="0" presId="urn:microsoft.com/office/officeart/2008/layout/HorizontalMultiLevelHierarchy"/>
    <dgm:cxn modelId="{E6D53C89-541E-4E43-BF6D-53E8FE551C24}" type="presParOf" srcId="{F5640522-B909-FE45-8B54-C2AF977E6871}" destId="{74C4022D-CFC9-1443-B881-DC7CEB38A17E}" srcOrd="3" destOrd="0" presId="urn:microsoft.com/office/officeart/2008/layout/HorizontalMultiLevelHierarchy"/>
    <dgm:cxn modelId="{500413C3-43B5-FA4C-B634-32CB1B0D7526}" type="presParOf" srcId="{74C4022D-CFC9-1443-B881-DC7CEB38A17E}" destId="{050AF71D-8099-5C4A-B064-A34296009544}" srcOrd="0" destOrd="0" presId="urn:microsoft.com/office/officeart/2008/layout/HorizontalMultiLevelHierarchy"/>
    <dgm:cxn modelId="{65472679-49B3-574C-8267-4AD3B75DB59D}" type="presParOf" srcId="{74C4022D-CFC9-1443-B881-DC7CEB38A17E}" destId="{786CE6DE-439F-CE4F-89C6-C44BF3926EF7}" srcOrd="1" destOrd="0" presId="urn:microsoft.com/office/officeart/2008/layout/HorizontalMultiLevelHierarchy"/>
    <dgm:cxn modelId="{360C6391-BC14-48DF-AA6C-9150C95DA2DC}" type="presParOf" srcId="{F5640522-B909-FE45-8B54-C2AF977E6871}" destId="{3A3E41C6-BC40-244A-8B46-D56AEC6AC423}" srcOrd="4" destOrd="0" presId="urn:microsoft.com/office/officeart/2008/layout/HorizontalMultiLevelHierarchy"/>
    <dgm:cxn modelId="{2E0E1CB6-D9E2-43B7-80B5-7FF644EC8308}" type="presParOf" srcId="{3A3E41C6-BC40-244A-8B46-D56AEC6AC423}" destId="{1A949D6B-3CB6-5942-A5EA-60494C3A24AF}" srcOrd="0" destOrd="0" presId="urn:microsoft.com/office/officeart/2008/layout/HorizontalMultiLevelHierarchy"/>
    <dgm:cxn modelId="{AF8906BF-5705-4CD6-B52E-2E04F53A6013}" type="presParOf" srcId="{F5640522-B909-FE45-8B54-C2AF977E6871}" destId="{C4F9D79F-6716-4B42-869F-D3200B5D8398}" srcOrd="5" destOrd="0" presId="urn:microsoft.com/office/officeart/2008/layout/HorizontalMultiLevelHierarchy"/>
    <dgm:cxn modelId="{35CB0D54-98C9-4AA3-A4D6-F3857169AA6A}" type="presParOf" srcId="{C4F9D79F-6716-4B42-869F-D3200B5D8398}" destId="{470A8A24-A377-B645-9B7A-780ED648ECC1}" srcOrd="0" destOrd="0" presId="urn:microsoft.com/office/officeart/2008/layout/HorizontalMultiLevelHierarchy"/>
    <dgm:cxn modelId="{CE1ED4A6-38F2-44C4-B8FC-EE3B68999BEA}" type="presParOf" srcId="{C4F9D79F-6716-4B42-869F-D3200B5D8398}" destId="{4984CE8A-6ACA-5848-8644-FDAA6CC2FB7C}" srcOrd="1" destOrd="0" presId="urn:microsoft.com/office/officeart/2008/layout/HorizontalMultiLevelHierarchy"/>
    <dgm:cxn modelId="{1DD4D2E1-E02B-44A3-9328-013CFA5FD63F}" type="presParOf" srcId="{4984CE8A-6ACA-5848-8644-FDAA6CC2FB7C}" destId="{9FCEB067-751A-0146-929A-968E3AA72355}" srcOrd="0" destOrd="0" presId="urn:microsoft.com/office/officeart/2008/layout/HorizontalMultiLevelHierarchy"/>
    <dgm:cxn modelId="{C36EDF36-0140-4C45-962E-6EBA8A4BCE33}" type="presParOf" srcId="{9FCEB067-751A-0146-929A-968E3AA72355}" destId="{641E18A3-E80C-B044-8023-E9B3864CD342}" srcOrd="0" destOrd="0" presId="urn:microsoft.com/office/officeart/2008/layout/HorizontalMultiLevelHierarchy"/>
    <dgm:cxn modelId="{290705DE-C21F-4C8B-9D3C-F110523D1A55}" type="presParOf" srcId="{4984CE8A-6ACA-5848-8644-FDAA6CC2FB7C}" destId="{479895EB-8D57-A04B-81E4-7D0F9578F480}" srcOrd="1" destOrd="0" presId="urn:microsoft.com/office/officeart/2008/layout/HorizontalMultiLevelHierarchy"/>
    <dgm:cxn modelId="{39E3C46A-BA00-49C8-80AD-8BD666DD811C}" type="presParOf" srcId="{479895EB-8D57-A04B-81E4-7D0F9578F480}" destId="{5A02DE25-89CA-2F4C-BEDF-D3B6EFE6CF4A}" srcOrd="0" destOrd="0" presId="urn:microsoft.com/office/officeart/2008/layout/HorizontalMultiLevelHierarchy"/>
    <dgm:cxn modelId="{A5F01651-16BB-485F-AB75-BBE9B3E682A8}" type="presParOf" srcId="{479895EB-8D57-A04B-81E4-7D0F9578F480}" destId="{B726D3DE-19AD-3A48-8EE6-63B3DF7D4F0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E3A12-DBE1-414C-A16C-C32E0C5A15A3}">
      <dsp:nvSpPr>
        <dsp:cNvPr id="0" name=""/>
        <dsp:cNvSpPr/>
      </dsp:nvSpPr>
      <dsp:spPr>
        <a:xfrm>
          <a:off x="0" y="1074"/>
          <a:ext cx="5083244" cy="8026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Condominio sin dinero. Urgencia en gestión financiera.</a:t>
          </a:r>
        </a:p>
      </dsp:txBody>
      <dsp:txXfrm>
        <a:off x="39181" y="40255"/>
        <a:ext cx="5004882" cy="724258"/>
      </dsp:txXfrm>
    </dsp:sp>
    <dsp:sp modelId="{45528D0C-E6C2-3B4F-B4A7-989E90D3B49C}">
      <dsp:nvSpPr>
        <dsp:cNvPr id="0" name=""/>
        <dsp:cNvSpPr/>
      </dsp:nvSpPr>
      <dsp:spPr>
        <a:xfrm>
          <a:off x="0" y="823854"/>
          <a:ext cx="5083244" cy="8026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No existen respuestas a los residentes. </a:t>
          </a:r>
        </a:p>
      </dsp:txBody>
      <dsp:txXfrm>
        <a:off x="39181" y="863035"/>
        <a:ext cx="5004882" cy="724258"/>
      </dsp:txXfrm>
    </dsp:sp>
    <dsp:sp modelId="{8C87D603-CF1A-454E-918D-670893EAA353}">
      <dsp:nvSpPr>
        <dsp:cNvPr id="0" name=""/>
        <dsp:cNvSpPr/>
      </dsp:nvSpPr>
      <dsp:spPr>
        <a:xfrm>
          <a:off x="0" y="1646635"/>
          <a:ext cx="5083244" cy="8026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No se esta cobrando fondo de reserva ni interés mensual.</a:t>
          </a:r>
        </a:p>
      </dsp:txBody>
      <dsp:txXfrm>
        <a:off x="39181" y="1685816"/>
        <a:ext cx="5004882" cy="724258"/>
      </dsp:txXfrm>
    </dsp:sp>
    <dsp:sp modelId="{88B21953-A9C3-4C44-8E61-5E80925B84BA}">
      <dsp:nvSpPr>
        <dsp:cNvPr id="0" name=""/>
        <dsp:cNvSpPr/>
      </dsp:nvSpPr>
      <dsp:spPr>
        <a:xfrm>
          <a:off x="0" y="2469415"/>
          <a:ext cx="5083244" cy="8026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Morosidad Extrema.</a:t>
          </a:r>
        </a:p>
      </dsp:txBody>
      <dsp:txXfrm>
        <a:off x="39181" y="2508596"/>
        <a:ext cx="5004882" cy="724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41149-BAEC-504C-B99A-C3163E6114C3}">
      <dsp:nvSpPr>
        <dsp:cNvPr id="0" name=""/>
        <dsp:cNvSpPr/>
      </dsp:nvSpPr>
      <dsp:spPr>
        <a:xfrm>
          <a:off x="858621" y="0"/>
          <a:ext cx="9731044" cy="184285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53E56-39FF-9E44-8E45-665A1C11F499}">
      <dsp:nvSpPr>
        <dsp:cNvPr id="0" name=""/>
        <dsp:cNvSpPr/>
      </dsp:nvSpPr>
      <dsp:spPr>
        <a:xfrm>
          <a:off x="1397" y="552855"/>
          <a:ext cx="2632463" cy="7371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Agosto 2021</a:t>
          </a:r>
        </a:p>
      </dsp:txBody>
      <dsp:txXfrm>
        <a:off x="37381" y="588839"/>
        <a:ext cx="2560495" cy="665172"/>
      </dsp:txXfrm>
    </dsp:sp>
    <dsp:sp modelId="{4FBD9EEA-5180-2446-B44A-88E78877C4DB}">
      <dsp:nvSpPr>
        <dsp:cNvPr id="0" name=""/>
        <dsp:cNvSpPr/>
      </dsp:nvSpPr>
      <dsp:spPr>
        <a:xfrm>
          <a:off x="2939074" y="552855"/>
          <a:ext cx="2632463" cy="73714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Diciembre 2021</a:t>
          </a:r>
        </a:p>
      </dsp:txBody>
      <dsp:txXfrm>
        <a:off x="2975058" y="588839"/>
        <a:ext cx="2560495" cy="665172"/>
      </dsp:txXfrm>
    </dsp:sp>
    <dsp:sp modelId="{594B6DD4-11F7-2C45-A8EB-4AF1A36F2128}">
      <dsp:nvSpPr>
        <dsp:cNvPr id="0" name=""/>
        <dsp:cNvSpPr/>
      </dsp:nvSpPr>
      <dsp:spPr>
        <a:xfrm>
          <a:off x="5876750" y="552855"/>
          <a:ext cx="2632463" cy="73714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Enero a Julio 2022</a:t>
          </a:r>
        </a:p>
      </dsp:txBody>
      <dsp:txXfrm>
        <a:off x="5912734" y="588839"/>
        <a:ext cx="2560495" cy="665172"/>
      </dsp:txXfrm>
    </dsp:sp>
    <dsp:sp modelId="{46BB90EB-2E94-8E49-9AAC-422FE0FAEB64}">
      <dsp:nvSpPr>
        <dsp:cNvPr id="0" name=""/>
        <dsp:cNvSpPr/>
      </dsp:nvSpPr>
      <dsp:spPr>
        <a:xfrm>
          <a:off x="8814427" y="552855"/>
          <a:ext cx="2632463" cy="73714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Octubre 2022</a:t>
          </a:r>
        </a:p>
      </dsp:txBody>
      <dsp:txXfrm>
        <a:off x="8850411" y="588839"/>
        <a:ext cx="2560495" cy="665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EB067-751A-0146-929A-968E3AA72355}">
      <dsp:nvSpPr>
        <dsp:cNvPr id="0" name=""/>
        <dsp:cNvSpPr/>
      </dsp:nvSpPr>
      <dsp:spPr>
        <a:xfrm>
          <a:off x="5355706" y="3599652"/>
          <a:ext cx="5626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670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5622974" y="3631306"/>
        <a:ext cx="28133" cy="28133"/>
      </dsp:txXfrm>
    </dsp:sp>
    <dsp:sp modelId="{3A3E41C6-BC40-244A-8B46-D56AEC6AC423}">
      <dsp:nvSpPr>
        <dsp:cNvPr id="0" name=""/>
        <dsp:cNvSpPr/>
      </dsp:nvSpPr>
      <dsp:spPr>
        <a:xfrm>
          <a:off x="1979683" y="2573211"/>
          <a:ext cx="562670" cy="1072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335" y="0"/>
              </a:lnTo>
              <a:lnTo>
                <a:pt x="281335" y="1072161"/>
              </a:lnTo>
              <a:lnTo>
                <a:pt x="562670" y="107216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2230748" y="3079021"/>
        <a:ext cx="60541" cy="60541"/>
      </dsp:txXfrm>
    </dsp:sp>
    <dsp:sp modelId="{4A9B16EB-368A-6148-B6DD-C73908272D01}">
      <dsp:nvSpPr>
        <dsp:cNvPr id="0" name=""/>
        <dsp:cNvSpPr/>
      </dsp:nvSpPr>
      <dsp:spPr>
        <a:xfrm>
          <a:off x="1979683" y="2527491"/>
          <a:ext cx="5626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670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246952" y="2559144"/>
        <a:ext cx="28133" cy="28133"/>
      </dsp:txXfrm>
    </dsp:sp>
    <dsp:sp modelId="{1D8A953D-2016-1543-AAF6-28B6A2088709}">
      <dsp:nvSpPr>
        <dsp:cNvPr id="0" name=""/>
        <dsp:cNvSpPr/>
      </dsp:nvSpPr>
      <dsp:spPr>
        <a:xfrm>
          <a:off x="5355706" y="1501049"/>
          <a:ext cx="562670" cy="1072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335" y="0"/>
              </a:lnTo>
              <a:lnTo>
                <a:pt x="281335" y="1072161"/>
              </a:lnTo>
              <a:lnTo>
                <a:pt x="562670" y="10721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5606770" y="2006859"/>
        <a:ext cx="60541" cy="60541"/>
      </dsp:txXfrm>
    </dsp:sp>
    <dsp:sp modelId="{84C97B74-5DE2-4241-AC31-E9AA1B801D73}">
      <dsp:nvSpPr>
        <dsp:cNvPr id="0" name=""/>
        <dsp:cNvSpPr/>
      </dsp:nvSpPr>
      <dsp:spPr>
        <a:xfrm>
          <a:off x="5355706" y="1455329"/>
          <a:ext cx="56267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670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5622974" y="1486982"/>
        <a:ext cx="28133" cy="28133"/>
      </dsp:txXfrm>
    </dsp:sp>
    <dsp:sp modelId="{1BDC1D30-3088-3846-BCBD-87D25E09D455}">
      <dsp:nvSpPr>
        <dsp:cNvPr id="0" name=""/>
        <dsp:cNvSpPr/>
      </dsp:nvSpPr>
      <dsp:spPr>
        <a:xfrm>
          <a:off x="5355706" y="428888"/>
          <a:ext cx="562670" cy="1072161"/>
        </a:xfrm>
        <a:custGeom>
          <a:avLst/>
          <a:gdLst/>
          <a:ahLst/>
          <a:cxnLst/>
          <a:rect l="0" t="0" r="0" b="0"/>
          <a:pathLst>
            <a:path>
              <a:moveTo>
                <a:pt x="0" y="1072161"/>
              </a:moveTo>
              <a:lnTo>
                <a:pt x="281335" y="1072161"/>
              </a:lnTo>
              <a:lnTo>
                <a:pt x="281335" y="0"/>
              </a:lnTo>
              <a:lnTo>
                <a:pt x="562670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5606770" y="934698"/>
        <a:ext cx="60541" cy="60541"/>
      </dsp:txXfrm>
    </dsp:sp>
    <dsp:sp modelId="{9776A0F3-FF7F-3E4C-BC2D-6DFF33008A4A}">
      <dsp:nvSpPr>
        <dsp:cNvPr id="0" name=""/>
        <dsp:cNvSpPr/>
      </dsp:nvSpPr>
      <dsp:spPr>
        <a:xfrm>
          <a:off x="1979683" y="1501049"/>
          <a:ext cx="562670" cy="1072161"/>
        </a:xfrm>
        <a:custGeom>
          <a:avLst/>
          <a:gdLst/>
          <a:ahLst/>
          <a:cxnLst/>
          <a:rect l="0" t="0" r="0" b="0"/>
          <a:pathLst>
            <a:path>
              <a:moveTo>
                <a:pt x="0" y="1072161"/>
              </a:moveTo>
              <a:lnTo>
                <a:pt x="281335" y="1072161"/>
              </a:lnTo>
              <a:lnTo>
                <a:pt x="281335" y="0"/>
              </a:lnTo>
              <a:lnTo>
                <a:pt x="56267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00" kern="1200"/>
        </a:p>
      </dsp:txBody>
      <dsp:txXfrm>
        <a:off x="2230748" y="2006859"/>
        <a:ext cx="60541" cy="60541"/>
      </dsp:txXfrm>
    </dsp:sp>
    <dsp:sp modelId="{FDEFBCBD-29B9-D040-9C94-DC2AEE8F83C5}">
      <dsp:nvSpPr>
        <dsp:cNvPr id="0" name=""/>
        <dsp:cNvSpPr/>
      </dsp:nvSpPr>
      <dsp:spPr>
        <a:xfrm rot="16200000">
          <a:off x="-706362" y="2144346"/>
          <a:ext cx="4514364" cy="857729"/>
        </a:xfrm>
        <a:prstGeom prst="rect">
          <a:avLst/>
        </a:prstGeom>
        <a:solidFill>
          <a:srgbClr val="D2472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Administración Urbana</a:t>
          </a:r>
        </a:p>
      </dsp:txBody>
      <dsp:txXfrm>
        <a:off x="-706362" y="2144346"/>
        <a:ext cx="4514364" cy="857729"/>
      </dsp:txXfrm>
    </dsp:sp>
    <dsp:sp modelId="{377ECD2D-7770-684D-A823-AFD8E0E2E484}">
      <dsp:nvSpPr>
        <dsp:cNvPr id="0" name=""/>
        <dsp:cNvSpPr/>
      </dsp:nvSpPr>
      <dsp:spPr>
        <a:xfrm>
          <a:off x="2542354" y="1072185"/>
          <a:ext cx="2813351" cy="8577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Cristian Sandoval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Gestor Financiero</a:t>
          </a:r>
        </a:p>
      </dsp:txBody>
      <dsp:txXfrm>
        <a:off x="2542354" y="1072185"/>
        <a:ext cx="2813351" cy="857729"/>
      </dsp:txXfrm>
    </dsp:sp>
    <dsp:sp modelId="{99CB92CF-ECF8-7A45-8A33-9515A5B97066}">
      <dsp:nvSpPr>
        <dsp:cNvPr id="0" name=""/>
        <dsp:cNvSpPr/>
      </dsp:nvSpPr>
      <dsp:spPr>
        <a:xfrm>
          <a:off x="5918376" y="23"/>
          <a:ext cx="2813351" cy="8577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Fabián Sandoval, </a:t>
          </a:r>
          <a:br>
            <a:rPr lang="es-ES" sz="1600" kern="1200" dirty="0"/>
          </a:br>
          <a:r>
            <a:rPr lang="es-ES" sz="1600" kern="1200" dirty="0"/>
            <a:t>Katherine Prieto,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Back Office</a:t>
          </a:r>
        </a:p>
      </dsp:txBody>
      <dsp:txXfrm>
        <a:off x="5918376" y="23"/>
        <a:ext cx="2813351" cy="857729"/>
      </dsp:txXfrm>
    </dsp:sp>
    <dsp:sp modelId="{87F77967-2A29-234F-AECD-25A7B4254FA2}">
      <dsp:nvSpPr>
        <dsp:cNvPr id="0" name=""/>
        <dsp:cNvSpPr/>
      </dsp:nvSpPr>
      <dsp:spPr>
        <a:xfrm>
          <a:off x="5918376" y="1072185"/>
          <a:ext cx="2813351" cy="8577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Allan Cifuentes,</a:t>
          </a:r>
          <a:br>
            <a:rPr lang="es-ES" sz="1600" kern="1200" dirty="0"/>
          </a:br>
          <a:r>
            <a:rPr lang="es-ES" sz="1600" kern="1200" dirty="0"/>
            <a:t>MisAbogados.com,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Asesor Legal</a:t>
          </a:r>
        </a:p>
      </dsp:txBody>
      <dsp:txXfrm>
        <a:off x="5918376" y="1072185"/>
        <a:ext cx="2813351" cy="857729"/>
      </dsp:txXfrm>
    </dsp:sp>
    <dsp:sp modelId="{DD6BC5A8-3F93-5A4A-B5FA-3BEC357AB3E6}">
      <dsp:nvSpPr>
        <dsp:cNvPr id="0" name=""/>
        <dsp:cNvSpPr/>
      </dsp:nvSpPr>
      <dsp:spPr>
        <a:xfrm>
          <a:off x="5918376" y="2144346"/>
          <a:ext cx="2813351" cy="8577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María Hernández,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Asesor Contable</a:t>
          </a:r>
        </a:p>
      </dsp:txBody>
      <dsp:txXfrm>
        <a:off x="5918376" y="2144346"/>
        <a:ext cx="2813351" cy="857729"/>
      </dsp:txXfrm>
    </dsp:sp>
    <dsp:sp modelId="{050AF71D-8099-5C4A-B064-A34296009544}">
      <dsp:nvSpPr>
        <dsp:cNvPr id="0" name=""/>
        <dsp:cNvSpPr/>
      </dsp:nvSpPr>
      <dsp:spPr>
        <a:xfrm>
          <a:off x="2542354" y="2144346"/>
          <a:ext cx="2813351" cy="8577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Adolfo Rocco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Gestor Comercial y Clientes</a:t>
          </a:r>
        </a:p>
      </dsp:txBody>
      <dsp:txXfrm>
        <a:off x="2542354" y="2144346"/>
        <a:ext cx="2813351" cy="857729"/>
      </dsp:txXfrm>
    </dsp:sp>
    <dsp:sp modelId="{470A8A24-A377-B645-9B7A-780ED648ECC1}">
      <dsp:nvSpPr>
        <dsp:cNvPr id="0" name=""/>
        <dsp:cNvSpPr/>
      </dsp:nvSpPr>
      <dsp:spPr>
        <a:xfrm>
          <a:off x="2542354" y="3216508"/>
          <a:ext cx="2813351" cy="8577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Juan José Gómez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Gestor Operaciones</a:t>
          </a:r>
        </a:p>
      </dsp:txBody>
      <dsp:txXfrm>
        <a:off x="2542354" y="3216508"/>
        <a:ext cx="2813351" cy="857729"/>
      </dsp:txXfrm>
    </dsp:sp>
    <dsp:sp modelId="{5A02DE25-89CA-2F4C-BEDF-D3B6EFE6CF4A}">
      <dsp:nvSpPr>
        <dsp:cNvPr id="0" name=""/>
        <dsp:cNvSpPr/>
      </dsp:nvSpPr>
      <dsp:spPr>
        <a:xfrm>
          <a:off x="5918376" y="3216508"/>
          <a:ext cx="2813351" cy="8577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 Rossana Muñoz, </a:t>
          </a:r>
          <a:br>
            <a:rPr lang="es-ES" sz="1600" kern="1200" dirty="0"/>
          </a:br>
          <a:r>
            <a:rPr lang="es-ES" sz="1600" kern="1200" dirty="0"/>
            <a:t>María José Alvarado,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Administradores</a:t>
          </a:r>
        </a:p>
      </dsp:txBody>
      <dsp:txXfrm>
        <a:off x="5918376" y="3216508"/>
        <a:ext cx="2813351" cy="857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791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76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09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31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8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59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450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48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61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527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118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304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C239D-911B-4F3F-8EB1-1C866E88B22B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Haga clic para modificar el estilo de texto del patrón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Segundo nivel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Tercer nivel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Cuarto nivel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Haga clic para modificar el estilo de texto del patrón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Segundo nivel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Tercer nivel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Cuarto nivel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Haga clic para modificar el estilo de texto del patrón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Segundo nivel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Tercer nivel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Cuarto nivel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Haga clic para modificar el estilo de texto del patrón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Segundo nivel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Tercer nivel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Cuarto nivel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Haga clic para modificar el estilo de texto del patrón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Segundo nivel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Tercer nivel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Cuarto nivel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3.xml"/><Relationship Id="rId11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just"/>
            <a:r>
              <a:rPr lang="es-ES" noProof="1"/>
              <a:t>Administración Urbana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1" y="5098846"/>
            <a:ext cx="2952526" cy="15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Gasto Común por ítems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06AFE6C-5511-0B3F-2DB7-8008DDE8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34583"/>
            <a:ext cx="8928992" cy="43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Gasto Común por ítems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06AFE6C-5511-0B3F-2DB7-8008DDE8ED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631504" y="1834583"/>
            <a:ext cx="8928992" cy="4330721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83E7F36-E87D-B291-2BA3-AA8291528899}"/>
              </a:ext>
            </a:extLst>
          </p:cNvPr>
          <p:cNvSpPr/>
          <p:nvPr/>
        </p:nvSpPr>
        <p:spPr>
          <a:xfrm>
            <a:off x="2207568" y="2924944"/>
            <a:ext cx="8208912" cy="8640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263FFB-0CD6-1B45-B905-CF3EC26D1A66}"/>
              </a:ext>
            </a:extLst>
          </p:cNvPr>
          <p:cNvSpPr txBox="1"/>
          <p:nvPr/>
        </p:nvSpPr>
        <p:spPr>
          <a:xfrm>
            <a:off x="6044046" y="3156937"/>
            <a:ext cx="3911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/>
              <a:t>Incremento costo de seguridad 26%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9775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Gasto Común – Cobro promedio por casa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B665A0-3311-D4A4-5220-964F59225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985676"/>
            <a:ext cx="8928992" cy="4107620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8F98FBF-C6CC-1313-4970-D6287DDEC3D4}"/>
              </a:ext>
            </a:extLst>
          </p:cNvPr>
          <p:cNvSpPr/>
          <p:nvPr/>
        </p:nvSpPr>
        <p:spPr>
          <a:xfrm>
            <a:off x="3575720" y="4437113"/>
            <a:ext cx="1467885" cy="74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95 Casas</a:t>
            </a:r>
            <a:endParaRPr lang="es-ES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53B8B3E-7481-4474-E3CF-C5454E6E3AD9}"/>
              </a:ext>
            </a:extLst>
          </p:cNvPr>
          <p:cNvSpPr/>
          <p:nvPr/>
        </p:nvSpPr>
        <p:spPr>
          <a:xfrm>
            <a:off x="6788355" y="4437112"/>
            <a:ext cx="1467885" cy="74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117 Casas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90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Balance Comunidad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85733"/>
            <a:ext cx="8928992" cy="440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85733"/>
            <a:ext cx="8928992" cy="440186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Balance Comunidad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81B748E-920B-0918-41E8-9CA2D1746EC2}"/>
              </a:ext>
            </a:extLst>
          </p:cNvPr>
          <p:cNvSpPr/>
          <p:nvPr/>
        </p:nvSpPr>
        <p:spPr>
          <a:xfrm>
            <a:off x="1703512" y="2329136"/>
            <a:ext cx="4248472" cy="307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8CFF7A9-FBD4-682B-6358-5AE1645A2F06}"/>
              </a:ext>
            </a:extLst>
          </p:cNvPr>
          <p:cNvSpPr/>
          <p:nvPr/>
        </p:nvSpPr>
        <p:spPr>
          <a:xfrm>
            <a:off x="1703512" y="3502835"/>
            <a:ext cx="4248472" cy="307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A23815-2A2C-CEF3-7848-332923FCD91D}"/>
              </a:ext>
            </a:extLst>
          </p:cNvPr>
          <p:cNvSpPr/>
          <p:nvPr/>
        </p:nvSpPr>
        <p:spPr>
          <a:xfrm>
            <a:off x="6312024" y="2329136"/>
            <a:ext cx="4248472" cy="307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0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85733"/>
            <a:ext cx="8928992" cy="440186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Balance Comunidad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sp>
        <p:nvSpPr>
          <p:cNvPr id="3" name="5 Llamada rectangular redondeada">
            <a:extLst>
              <a:ext uri="{FF2B5EF4-FFF2-40B4-BE49-F238E27FC236}">
                <a16:creationId xmlns:a16="http://schemas.microsoft.com/office/drawing/2014/main" id="{D21F6035-D6C5-3543-ADBD-401393FDB013}"/>
              </a:ext>
            </a:extLst>
          </p:cNvPr>
          <p:cNvSpPr/>
          <p:nvPr/>
        </p:nvSpPr>
        <p:spPr>
          <a:xfrm>
            <a:off x="1981200" y="4607816"/>
            <a:ext cx="7488832" cy="1269457"/>
          </a:xfrm>
          <a:prstGeom prst="wedgeRoundRectCallout">
            <a:avLst>
              <a:gd name="adj1" fmla="val -645"/>
              <a:gd name="adj2" fmla="val -8343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/>
              <a:t>UNNIO SEGUROS GENERALES S.A. (10 Cuotas)					$ 178.144</a:t>
            </a:r>
          </a:p>
          <a:p>
            <a:r>
              <a:rPr lang="es-CL" sz="1600" dirty="0"/>
              <a:t>PABLO ENRIQUE MULLER VARGAS, PROYECTOS DE SEGURIDAD E.I.R.L.	$ 94.486</a:t>
            </a:r>
          </a:p>
          <a:p>
            <a:r>
              <a:rPr lang="es-CL" sz="1600" dirty="0"/>
              <a:t>JONATTAN ROZAS										$ 300.000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27A800A-43B9-80B2-5737-35E0BCF012B5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0"/>
          <a:ext cx="50800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388564087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64112355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UNNIO SEGUROS GENERALES S.A. (10 Cuotas)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178.144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1591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PABLO ENRIQUE MULLER VARGAS, PROYECTOS DE SEGURIDAD E.I.R.L.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94.486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154209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JONATTAN ROZAS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300.000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8400705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97B7CAA-FDAE-7897-7B25-707D3684D469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0"/>
          <a:ext cx="50800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51254083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40796919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UNNIO SEGUROS GENERALES S.A. (10 Cuotas)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178.144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8413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</a:rPr>
                        <a:t>PABLO ENRIQUE MULLER VARGAS, PROYECTOS DE SEGURIDAD E.I.R.L.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94.486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69767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JONATTAN ROZAS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300.000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243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7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85733"/>
            <a:ext cx="8928992" cy="440186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Balance Comunidad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sp>
        <p:nvSpPr>
          <p:cNvPr id="3" name="5 Llamada rectangular redondeada">
            <a:extLst>
              <a:ext uri="{FF2B5EF4-FFF2-40B4-BE49-F238E27FC236}">
                <a16:creationId xmlns:a16="http://schemas.microsoft.com/office/drawing/2014/main" id="{D21F6035-D6C5-3543-ADBD-401393FDB013}"/>
              </a:ext>
            </a:extLst>
          </p:cNvPr>
          <p:cNvSpPr/>
          <p:nvPr/>
        </p:nvSpPr>
        <p:spPr>
          <a:xfrm>
            <a:off x="2207568" y="3338359"/>
            <a:ext cx="8280920" cy="1269457"/>
          </a:xfrm>
          <a:prstGeom prst="wedgeRoundRectCallout">
            <a:avLst>
              <a:gd name="adj1" fmla="val 45421"/>
              <a:gd name="adj2" fmla="val -10553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Calibri" panose="020F0502020204030204" pitchFamily="34" charset="0"/>
              </a:rPr>
              <a:t>18/10/2022	</a:t>
            </a:r>
            <a:r>
              <a:rPr lang="es-ES" sz="1600" dirty="0"/>
              <a:t> </a:t>
            </a:r>
            <a:r>
              <a:rPr lang="es-ES" dirty="0">
                <a:latin typeface="Calibri" panose="020F0502020204030204" pitchFamily="34" charset="0"/>
              </a:rPr>
              <a:t>Traspaso De: Francisco Javier Ricardo De </a:t>
            </a:r>
            <a:r>
              <a:rPr lang="es-ES" dirty="0" err="1">
                <a:latin typeface="Calibri" panose="020F0502020204030204" pitchFamily="34" charset="0"/>
              </a:rPr>
              <a:t>Almozara</a:t>
            </a:r>
            <a:r>
              <a:rPr lang="es-ES" dirty="0">
                <a:latin typeface="Calibri" panose="020F0502020204030204" pitchFamily="34" charset="0"/>
              </a:rPr>
              <a:t> Val</a:t>
            </a:r>
            <a:r>
              <a:rPr lang="es-ES" sz="1600" dirty="0"/>
              <a:t> 	$ </a:t>
            </a:r>
            <a:r>
              <a:rPr lang="es-ES" dirty="0">
                <a:latin typeface="Calibri" panose="020F0502020204030204" pitchFamily="34" charset="0"/>
              </a:rPr>
              <a:t>250.000</a:t>
            </a:r>
            <a:r>
              <a:rPr lang="es-ES" sz="1600" dirty="0"/>
              <a:t> 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750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885733"/>
            <a:ext cx="8928992" cy="440186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Balance Comunidad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sp>
        <p:nvSpPr>
          <p:cNvPr id="3" name="5 Llamada rectangular redondeada">
            <a:extLst>
              <a:ext uri="{FF2B5EF4-FFF2-40B4-BE49-F238E27FC236}">
                <a16:creationId xmlns:a16="http://schemas.microsoft.com/office/drawing/2014/main" id="{D21F6035-D6C5-3543-ADBD-401393FDB013}"/>
              </a:ext>
            </a:extLst>
          </p:cNvPr>
          <p:cNvSpPr/>
          <p:nvPr/>
        </p:nvSpPr>
        <p:spPr>
          <a:xfrm>
            <a:off x="6240016" y="3326894"/>
            <a:ext cx="3456384" cy="1269457"/>
          </a:xfrm>
          <a:prstGeom prst="wedgeRoundRectCallout">
            <a:avLst>
              <a:gd name="adj1" fmla="val 58068"/>
              <a:gd name="adj2" fmla="val 10319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Calibri" panose="020F0502020204030204" pitchFamily="34" charset="0"/>
              </a:rPr>
              <a:t>Fondo de Reserva $19.148.716</a:t>
            </a:r>
            <a:endParaRPr lang="es-CL" sz="16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19AC1EB-3F8A-A6FD-38FC-1BB45405F41E}"/>
              </a:ext>
            </a:extLst>
          </p:cNvPr>
          <p:cNvSpPr/>
          <p:nvPr/>
        </p:nvSpPr>
        <p:spPr>
          <a:xfrm>
            <a:off x="9858866" y="5058090"/>
            <a:ext cx="701630" cy="8911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527492-A5A4-7B40-A56D-D9A6E70FB9B7}"/>
              </a:ext>
            </a:extLst>
          </p:cNvPr>
          <p:cNvSpPr txBox="1">
            <a:spLocks/>
          </p:cNvSpPr>
          <p:nvPr/>
        </p:nvSpPr>
        <p:spPr>
          <a:xfrm>
            <a:off x="6427306" y="2402237"/>
            <a:ext cx="5887278" cy="218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D247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</a:rPr>
              <a:t>Rendición Operacional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84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Operacionales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0972" y="1756686"/>
            <a:ext cx="6006548" cy="2717778"/>
          </a:xfrm>
        </p:spPr>
        <p:txBody>
          <a:bodyPr>
            <a:normAutofit/>
          </a:bodyPr>
          <a:lstStyle/>
          <a:p>
            <a:pPr lvl="0"/>
            <a:r>
              <a:rPr lang="es-CL" sz="2600" b="1" dirty="0"/>
              <a:t>Instalación fisica y software para control de visitas.</a:t>
            </a:r>
          </a:p>
          <a:p>
            <a:pPr lvl="0"/>
            <a:r>
              <a:rPr lang="es-CL" sz="2000" dirty="0"/>
              <a:t>Pilar con lector QR para entrada y salida de visitas, con cedula de identidad.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984" y="1800267"/>
            <a:ext cx="2227076" cy="29694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2723205"/>
            <a:ext cx="2742449" cy="35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527492-A5A4-7B40-A56D-D9A6E70FB9B7}"/>
              </a:ext>
            </a:extLst>
          </p:cNvPr>
          <p:cNvSpPr txBox="1">
            <a:spLocks/>
          </p:cNvSpPr>
          <p:nvPr/>
        </p:nvSpPr>
        <p:spPr>
          <a:xfrm>
            <a:off x="6427306" y="2402237"/>
            <a:ext cx="5887278" cy="218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D247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</a:rPr>
              <a:t>Resumen Ejecutivo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03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Operacionales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56" y="1880828"/>
            <a:ext cx="6483040" cy="3349539"/>
          </a:xfrm>
        </p:spPr>
        <p:txBody>
          <a:bodyPr>
            <a:normAutofit/>
          </a:bodyPr>
          <a:lstStyle/>
          <a:p>
            <a:r>
              <a:rPr lang="es-CL" sz="2800" b="1" dirty="0"/>
              <a:t>Condiciones de trabajadores en portería.</a:t>
            </a:r>
            <a:endParaRPr lang="es-CL" sz="2800" dirty="0"/>
          </a:p>
          <a:p>
            <a:pPr lvl="0"/>
            <a:r>
              <a:rPr lang="es-CL" sz="2000" dirty="0"/>
              <a:t>Instalación de aire acondicionado en portería del condominio.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8" y="1405235"/>
            <a:ext cx="3950568" cy="526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Operacionales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23207" r="23169" b="47312"/>
          <a:stretch/>
        </p:blipFill>
        <p:spPr>
          <a:xfrm>
            <a:off x="8981690" y="1401796"/>
            <a:ext cx="3187320" cy="21826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9"/>
          <a:stretch/>
        </p:blipFill>
        <p:spPr>
          <a:xfrm>
            <a:off x="5949766" y="1401796"/>
            <a:ext cx="2889434" cy="2365532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2966589-4D76-5249-BECE-19F5A18A1808}"/>
              </a:ext>
            </a:extLst>
          </p:cNvPr>
          <p:cNvSpPr txBox="1">
            <a:spLocks/>
          </p:cNvSpPr>
          <p:nvPr/>
        </p:nvSpPr>
        <p:spPr>
          <a:xfrm>
            <a:off x="381056" y="1880828"/>
            <a:ext cx="6483040" cy="334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/>
              <a:t>Señaleticas en mal estado.</a:t>
            </a:r>
            <a:endParaRPr lang="es-CL" sz="2800" dirty="0"/>
          </a:p>
          <a:p>
            <a:r>
              <a:rPr lang="es-CL" sz="2000" dirty="0"/>
              <a:t>Cambio de Señaléticas en mal estado.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C4F894-E9F6-F840-84E5-E66868BB6E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7" b="33783"/>
          <a:stretch/>
        </p:blipFill>
        <p:spPr>
          <a:xfrm>
            <a:off x="5949766" y="3994898"/>
            <a:ext cx="2841221" cy="14630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CB3FBD-C411-F643-ABB6-245BE15988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b="38725"/>
          <a:stretch/>
        </p:blipFill>
        <p:spPr>
          <a:xfrm>
            <a:off x="8981690" y="3994898"/>
            <a:ext cx="2571750" cy="16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Operacionales 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2966589-4D76-5249-BECE-19F5A18A1808}"/>
              </a:ext>
            </a:extLst>
          </p:cNvPr>
          <p:cNvSpPr txBox="1">
            <a:spLocks/>
          </p:cNvSpPr>
          <p:nvPr/>
        </p:nvSpPr>
        <p:spPr>
          <a:xfrm>
            <a:off x="381056" y="1880828"/>
            <a:ext cx="6483040" cy="334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/>
              <a:t>Reparación y pintura de bancas.</a:t>
            </a:r>
            <a:endParaRPr lang="es-CL" sz="2800" dirty="0"/>
          </a:p>
          <a:p>
            <a:r>
              <a:rPr lang="es-CL" sz="2000" dirty="0"/>
              <a:t>Reparación y pintura de bancas del parque.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E9A8AF-45D0-8343-817E-A26AB231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62" y="1547666"/>
            <a:ext cx="4946142" cy="49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Operacionales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0368" y="1840992"/>
            <a:ext cx="5410144" cy="39624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Contratación de Arcadio, persona de Aseo para el condominio.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Reuniones con inmobiliaria: Barreras velocidad,  Mejoras de Seguridad, Varios.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Revisión de canaletas casa a casa.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Revisión con propietarios  de tarjetas TAG, para dejar solo las que se utilizan.</a:t>
            </a:r>
          </a:p>
          <a:p>
            <a:pPr lvl="0"/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725D72-A616-B64E-AECA-BBBBEEAA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32" y="1694688"/>
            <a:ext cx="6695768" cy="27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974080" y="1655473"/>
            <a:ext cx="6217920" cy="423326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Gestiones y reuniones con aguas Manquehue e Inmobiliaria por tema de prorrateo de agua.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Contratación de Seguro de espacios comunes.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Notificaciones y multas por no cumplimiento de reglamento.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Mantención de cerco eléctrico.</a:t>
            </a:r>
          </a:p>
          <a:p>
            <a:endParaRPr lang="es-CL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F7CBAA3-775C-E34D-BDD9-B997F57B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/>
          <a:lstStyle/>
          <a:p>
            <a:r>
              <a:rPr lang="es-CL" dirty="0"/>
              <a:t>Actividades Operacionales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26C060-3B7A-9240-9877-080E10D90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2" r="14393"/>
          <a:stretch/>
        </p:blipFill>
        <p:spPr>
          <a:xfrm>
            <a:off x="604434" y="1867104"/>
            <a:ext cx="481584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434" y="1653185"/>
            <a:ext cx="5503758" cy="4912207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Notificaciones a casas que tenían sin poda el sector del cerco.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Compra de adornos de 18 de Septiembre.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Cambio de chapa sector bodega.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Reparación cámaras de seguridad.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Cambio de Luminarias quemadas.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200" dirty="0"/>
              <a:t>Mejoras de áreas verdes, retiro de malezas en espacio común.</a:t>
            </a:r>
          </a:p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CDA8DD7-D4D6-3E43-8F36-5DB12ABC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/>
          <a:lstStyle/>
          <a:p>
            <a:r>
              <a:rPr lang="es-CL" dirty="0"/>
              <a:t>Actividades Operacionales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B363B8C-F0B1-C64E-8AA5-A7CA1EEA62F4}"/>
              </a:ext>
            </a:extLst>
          </p:cNvPr>
          <p:cNvGrpSpPr/>
          <p:nvPr/>
        </p:nvGrpSpPr>
        <p:grpSpPr>
          <a:xfrm>
            <a:off x="6315456" y="2206796"/>
            <a:ext cx="5456174" cy="3779476"/>
            <a:chOff x="7321042" y="2449512"/>
            <a:chExt cx="4401820" cy="293433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3832F39-D93A-F742-8608-B75F5BBA07DE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042" y="2449512"/>
              <a:ext cx="4401820" cy="293433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26C8A4C-4A7B-AD4E-9BB2-007CD198E6F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823">
              <a:off x="7754902" y="4797626"/>
              <a:ext cx="1489631" cy="251626"/>
            </a:xfrm>
            <a:prstGeom prst="rect">
              <a:avLst/>
            </a:prstGeom>
            <a:noFill/>
          </p:spPr>
        </p:pic>
        <p:pic>
          <p:nvPicPr>
            <p:cNvPr id="7" name="Imagen 6" descr="C:\Documents and Settings\CristianSH\Mis documentos\Downloads\logo_aurbana.png">
              <a:extLst>
                <a:ext uri="{FF2B5EF4-FFF2-40B4-BE49-F238E27FC236}">
                  <a16:creationId xmlns:a16="http://schemas.microsoft.com/office/drawing/2014/main" id="{14F32437-83C5-AE42-BD71-D72202EF05CA}"/>
                </a:ext>
              </a:extLst>
            </p:cNvPr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618799">
              <a:off x="8357806" y="5039688"/>
              <a:ext cx="280035" cy="335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1056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8658" y="1543457"/>
            <a:ext cx="5587038" cy="48939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Gestión de retiro de árboles por caída de árboles por temporal.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2000" dirty="0"/>
              <a:t>Reparación de policarbonato de techo de portería.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2000" dirty="0"/>
              <a:t>Compra de Computador para operaciones del condominio.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L" sz="2000" dirty="0"/>
              <a:t>Mantención  de Extintores.</a:t>
            </a:r>
          </a:p>
          <a:p>
            <a:r>
              <a:rPr lang="es-CL" sz="2000" dirty="0"/>
              <a:t> </a:t>
            </a:r>
          </a:p>
          <a:p>
            <a:endParaRPr lang="es-CL" sz="2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D3EC04D-94EF-BA44-83AD-1EA6D6FC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/>
          <a:lstStyle/>
          <a:p>
            <a:r>
              <a:rPr lang="es-CL" dirty="0"/>
              <a:t>Actividades Operacionales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E0E5F7-99C8-D049-BE28-3E652635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1926336"/>
            <a:ext cx="5300286" cy="39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9561" y="1728088"/>
            <a:ext cx="5099303" cy="4867783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Compra de implementos para personal del condominio (bloqueador solar, ropa correspondiente, herramientas y útiles para sus labores).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Parche de adoquines en el paseo peatonal de la plaza.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Arreglo de sopladora de persona del aseo.</a:t>
            </a:r>
          </a:p>
          <a:p>
            <a:endParaRPr lang="es-CL" sz="2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E1AA50F-EABE-C345-8C96-A0A6B400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/>
          <a:lstStyle/>
          <a:p>
            <a:r>
              <a:rPr lang="es-CL" dirty="0"/>
              <a:t>Actividades Operacionales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1A378B-D83E-3849-AEBD-F5D729E4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946" y="1975104"/>
            <a:ext cx="5300286" cy="39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y proyectos futuros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91201" y="1764665"/>
            <a:ext cx="6299156" cy="4351338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En evaluación compra de más barreras de velocidad.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Cambio de paisajismo de las esquinas del sector del parque.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Cambio de luces quemadas de pileta de entrada.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Cambio de pintura para pileta de entrada.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986D65-4301-0845-91B4-5FA067BE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25" y="2157984"/>
            <a:ext cx="5118509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4843271" cy="435133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Instalación de cortinas roller para caseta de los guardias.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Evaluación de laminas de control solar para portería.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CL" sz="2000" dirty="0"/>
              <a:t>Cambio de cableado para enchufes de portería.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7D41B1-685F-0648-86E0-B80A5956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29" y="2023872"/>
            <a:ext cx="5118509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8B3EC4F-2319-F346-8EA3-872190630C1E}"/>
              </a:ext>
            </a:extLst>
          </p:cNvPr>
          <p:cNvSpPr txBox="1">
            <a:spLocks/>
          </p:cNvSpPr>
          <p:nvPr/>
        </p:nvSpPr>
        <p:spPr>
          <a:xfrm>
            <a:off x="756834" y="-67056"/>
            <a:ext cx="10749367" cy="120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Actividades y proyectos futuros</a:t>
            </a:r>
          </a:p>
        </p:txBody>
      </p:sp>
    </p:spTree>
    <p:extLst>
      <p:ext uri="{BB962C8B-B14F-4D97-AF65-F5344CB8AC3E}">
        <p14:creationId xmlns:p14="http://schemas.microsoft.com/office/powerpoint/2010/main" val="2430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anuales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14" y="3755136"/>
            <a:ext cx="6711586" cy="2774122"/>
          </a:xfrm>
          <a:prstGeom prst="rect">
            <a:avLst/>
          </a:prstGeom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6CED82-7FDB-3E4A-8939-0698090FC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304196"/>
              </p:ext>
            </p:extLst>
          </p:nvPr>
        </p:nvGraphicFramePr>
        <p:xfrm>
          <a:off x="397170" y="3030154"/>
          <a:ext cx="5083244" cy="327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B390D769-27EC-F24A-A622-F1B184914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275197"/>
              </p:ext>
            </p:extLst>
          </p:nvPr>
        </p:nvGraphicFramePr>
        <p:xfrm>
          <a:off x="397170" y="1208868"/>
          <a:ext cx="11448288" cy="184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82887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3FAFA9-6A01-724D-B715-95ACAB9C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574084" y="2604266"/>
            <a:ext cx="13507423" cy="41497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Otros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8086" y="2323850"/>
            <a:ext cx="9246701" cy="20026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Solución de cobro de prorrateo Aguas Manquehue.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/>
              <a:t>Temas de velocidad en el condominio.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11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noProof="1"/>
              <a:t>Administración Urbana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1" y="5098846"/>
            <a:ext cx="2952526" cy="15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4736" y="442384"/>
            <a:ext cx="7211144" cy="1143000"/>
          </a:xfrm>
        </p:spPr>
        <p:txBody>
          <a:bodyPr anchor="t">
            <a:normAutofit/>
          </a:bodyPr>
          <a:lstStyle/>
          <a:p>
            <a:r>
              <a:rPr lang="es-CL" dirty="0"/>
              <a:t>Resumen de indicadores críticos</a:t>
            </a:r>
            <a:br>
              <a:rPr lang="es-CL" b="1" dirty="0"/>
            </a:br>
            <a:endParaRPr lang="es-ES" sz="3100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3CBA6BE-E2F8-DE44-969E-54C915759C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315952"/>
              </p:ext>
            </p:extLst>
          </p:nvPr>
        </p:nvGraphicFramePr>
        <p:xfrm>
          <a:off x="2272712" y="1256624"/>
          <a:ext cx="8017336" cy="514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19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Respuestas de Tickets – SLA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56" y="4490184"/>
            <a:ext cx="4933244" cy="20390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E92505-0840-094E-BE11-B08B108F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4" y="2118077"/>
            <a:ext cx="10820400" cy="2057400"/>
          </a:xfrm>
          <a:prstGeom prst="rect">
            <a:avLst/>
          </a:prstGeom>
        </p:spPr>
      </p:pic>
      <p:sp>
        <p:nvSpPr>
          <p:cNvPr id="11" name="Cerrar llave 10">
            <a:extLst>
              <a:ext uri="{FF2B5EF4-FFF2-40B4-BE49-F238E27FC236}">
                <a16:creationId xmlns:a16="http://schemas.microsoft.com/office/drawing/2014/main" id="{40AD334C-5DED-994F-8E65-E5627DB6F523}"/>
              </a:ext>
            </a:extLst>
          </p:cNvPr>
          <p:cNvSpPr/>
          <p:nvPr/>
        </p:nvSpPr>
        <p:spPr>
          <a:xfrm>
            <a:off x="11094154" y="2487168"/>
            <a:ext cx="259647" cy="106070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DA769F4-E4B5-4E46-9603-4BE60E2F6BD1}"/>
              </a:ext>
            </a:extLst>
          </p:cNvPr>
          <p:cNvSpPr txBox="1"/>
          <p:nvPr/>
        </p:nvSpPr>
        <p:spPr>
          <a:xfrm>
            <a:off x="11353801" y="283285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293670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Diapositiva de think-cell" r:id="rId4" imgW="360" imgH="360" progId="">
                  <p:embed/>
                </p:oleObj>
              </mc:Choice>
              <mc:Fallback>
                <p:oleObj name="Diapositiva de think-cell" r:id="rId4" imgW="360" imgH="360" progId="">
                  <p:embed/>
                  <p:pic>
                    <p:nvPicPr>
                      <p:cNvPr id="6" name="5 Objeto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s-CL" dirty="0"/>
              <a:t>Equipo de Administración</a:t>
            </a:r>
          </a:p>
        </p:txBody>
      </p:sp>
      <p:graphicFrame>
        <p:nvGraphicFramePr>
          <p:cNvPr id="5" name="Diagrama 2">
            <a:extLst>
              <a:ext uri="{FF2B5EF4-FFF2-40B4-BE49-F238E27FC236}">
                <a16:creationId xmlns:a16="http://schemas.microsoft.com/office/drawing/2014/main" id="{9372A3CD-8FC2-5C4E-9D62-A27EE1042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8930024"/>
              </p:ext>
            </p:extLst>
          </p:nvPr>
        </p:nvGraphicFramePr>
        <p:xfrm>
          <a:off x="2227848" y="1693806"/>
          <a:ext cx="9853683" cy="483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F1EE037-7AD2-8B48-964F-E761A0AC3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1" y="3412586"/>
            <a:ext cx="2624728" cy="13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13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527492-A5A4-7B40-A56D-D9A6E70FB9B7}"/>
              </a:ext>
            </a:extLst>
          </p:cNvPr>
          <p:cNvSpPr txBox="1">
            <a:spLocks/>
          </p:cNvSpPr>
          <p:nvPr/>
        </p:nvSpPr>
        <p:spPr>
          <a:xfrm>
            <a:off x="6427306" y="2402237"/>
            <a:ext cx="5887278" cy="2187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rgbClr val="D247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</a:rPr>
              <a:t>Rendición Financiera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0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Gasto Común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F657F6-C7E3-3D43-0594-C0A3D500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983810"/>
            <a:ext cx="8856984" cy="36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332656"/>
            <a:ext cx="7211144" cy="1143000"/>
          </a:xfrm>
        </p:spPr>
        <p:txBody>
          <a:bodyPr anchor="t">
            <a:normAutofit/>
          </a:bodyPr>
          <a:lstStyle/>
          <a:p>
            <a:pPr algn="l"/>
            <a:r>
              <a:rPr lang="es-CL" b="1" dirty="0"/>
              <a:t>Rendición Financiera</a:t>
            </a:r>
            <a:br>
              <a:rPr lang="es-CL" b="1" dirty="0"/>
            </a:br>
            <a:r>
              <a:rPr lang="es-CL" sz="3100" b="1" dirty="0"/>
              <a:t>Gasto Común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959476" y="15268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Cifras en miles de pesos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F657F6-C7E3-3D43-0594-C0A3D500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983810"/>
            <a:ext cx="8856984" cy="3677438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8BA4C4B-39BC-EAEF-0380-504E9CE26FF4}"/>
              </a:ext>
            </a:extLst>
          </p:cNvPr>
          <p:cNvSpPr/>
          <p:nvPr/>
        </p:nvSpPr>
        <p:spPr>
          <a:xfrm>
            <a:off x="3863752" y="2564904"/>
            <a:ext cx="504056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4552085-01E3-55C8-3EA0-4A7F845D6A6A}"/>
              </a:ext>
            </a:extLst>
          </p:cNvPr>
          <p:cNvSpPr/>
          <p:nvPr/>
        </p:nvSpPr>
        <p:spPr>
          <a:xfrm>
            <a:off x="9912424" y="2365826"/>
            <a:ext cx="504056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4E48F0-B8E2-ED8E-90EA-8A486F84B3B8}"/>
              </a:ext>
            </a:extLst>
          </p:cNvPr>
          <p:cNvSpPr txBox="1"/>
          <p:nvPr/>
        </p:nvSpPr>
        <p:spPr>
          <a:xfrm>
            <a:off x="3756899" y="2065608"/>
            <a:ext cx="216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Compra de notebook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F77B17-5B53-9F5A-0984-C25F3F34947F}"/>
              </a:ext>
            </a:extLst>
          </p:cNvPr>
          <p:cNvSpPr txBox="1"/>
          <p:nvPr/>
        </p:nvSpPr>
        <p:spPr>
          <a:xfrm>
            <a:off x="8857596" y="2004077"/>
            <a:ext cx="163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Instalación A.A.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50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Doc" id="{E1E7EDF9-8B79-4E5D-B508-2301E35CD219}" vid="{4342E303-0389-44F2-B6F0-C13C203CC5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Bienvenido a PowerPoint</Template>
  <TotalTime>0</TotalTime>
  <Words>774</Words>
  <Application>Microsoft Macintosh PowerPoint</Application>
  <PresentationFormat>Panorámica</PresentationFormat>
  <Paragraphs>144</Paragraphs>
  <Slides>31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Calibri</vt:lpstr>
      <vt:lpstr>Segoe UI</vt:lpstr>
      <vt:lpstr>Segoe UI Light</vt:lpstr>
      <vt:lpstr>WelcomeDoc</vt:lpstr>
      <vt:lpstr>Diapositiva de think-cell</vt:lpstr>
      <vt:lpstr>Administración Urbana</vt:lpstr>
      <vt:lpstr>Presentación de PowerPoint</vt:lpstr>
      <vt:lpstr>Objetivos anuales</vt:lpstr>
      <vt:lpstr>Resumen de indicadores críticos </vt:lpstr>
      <vt:lpstr>Respuestas de Tickets – SLA </vt:lpstr>
      <vt:lpstr>Equipo de Administración</vt:lpstr>
      <vt:lpstr>Presentación de PowerPoint</vt:lpstr>
      <vt:lpstr>Rendición Financiera Gasto Común</vt:lpstr>
      <vt:lpstr>Rendición Financiera Gasto Común</vt:lpstr>
      <vt:lpstr>Rendición Financiera Gasto Común por ítems</vt:lpstr>
      <vt:lpstr>Rendición Financiera Gasto Común por ítems</vt:lpstr>
      <vt:lpstr>Rendición Financiera Gasto Común – Cobro promedio por casa</vt:lpstr>
      <vt:lpstr>Rendición Financiera Balance Comunidad</vt:lpstr>
      <vt:lpstr>Rendición Financiera Balance Comunidad</vt:lpstr>
      <vt:lpstr>Rendición Financiera Balance Comunidad</vt:lpstr>
      <vt:lpstr>Rendición Financiera Balance Comunidad</vt:lpstr>
      <vt:lpstr>Rendición Financiera Balance Comunidad</vt:lpstr>
      <vt:lpstr>Presentación de PowerPoint</vt:lpstr>
      <vt:lpstr>Actividades Operacionales </vt:lpstr>
      <vt:lpstr>Actividades Operacionales </vt:lpstr>
      <vt:lpstr>Actividades Operacionales </vt:lpstr>
      <vt:lpstr>Actividades Operacionales </vt:lpstr>
      <vt:lpstr>Actividades Operacionales </vt:lpstr>
      <vt:lpstr>Actividades Operacionales </vt:lpstr>
      <vt:lpstr>Actividades Operacionales </vt:lpstr>
      <vt:lpstr>Actividades Operacionales </vt:lpstr>
      <vt:lpstr>Actividades Operacionales </vt:lpstr>
      <vt:lpstr>Actividades y proyectos futuros</vt:lpstr>
      <vt:lpstr>Presentación de PowerPoint</vt:lpstr>
      <vt:lpstr>Otros</vt:lpstr>
      <vt:lpstr>Administración Urbana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2022-06-23T20:08:06Z</cp:lastPrinted>
  <dcterms:created xsi:type="dcterms:W3CDTF">2016-06-24T21:12:15Z</dcterms:created>
  <dcterms:modified xsi:type="dcterms:W3CDTF">2022-11-24T17:30:07Z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